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showSpecialPlsOnTitleSld="0" strictFirstAndLastChars="0">
  <p:sldMasterIdLst>
    <p:sldMasterId id="2147483648" r:id="rId1"/>
    <p:sldMasterId id="2147483655" r:id="rId3"/>
  </p:sldMasterIdLst>
  <p:notesMasterIdLst>
    <p:notesMasterId r:id="rId5"/>
  </p:notesMasterIdLst>
  <p:sldIdLst>
    <p:sldId id="1986" r:id="rId4"/>
    <p:sldId id="2108" r:id="rId6"/>
    <p:sldId id="2109" r:id="rId7"/>
    <p:sldId id="2105" r:id="rId8"/>
    <p:sldId id="2119" r:id="rId9"/>
    <p:sldId id="2120" r:id="rId10"/>
    <p:sldId id="2123" r:id="rId11"/>
    <p:sldId id="2132" r:id="rId12"/>
    <p:sldId id="2124" r:id="rId13"/>
    <p:sldId id="2138" r:id="rId14"/>
    <p:sldId id="2175" r:id="rId15"/>
    <p:sldId id="2214" r:id="rId16"/>
    <p:sldId id="2128" r:id="rId17"/>
    <p:sldId id="2130" r:id="rId18"/>
    <p:sldId id="2131" r:id="rId19"/>
    <p:sldId id="2135" r:id="rId20"/>
    <p:sldId id="2136" r:id="rId21"/>
    <p:sldId id="2126" r:id="rId22"/>
    <p:sldId id="2137" r:id="rId23"/>
    <p:sldId id="2139" r:id="rId24"/>
    <p:sldId id="2140" r:id="rId25"/>
    <p:sldId id="2141" r:id="rId26"/>
    <p:sldId id="2142" r:id="rId27"/>
    <p:sldId id="2176" r:id="rId28"/>
    <p:sldId id="2144" r:id="rId29"/>
    <p:sldId id="2215" r:id="rId30"/>
    <p:sldId id="2145" r:id="rId31"/>
    <p:sldId id="2147" r:id="rId32"/>
    <p:sldId id="2148" r:id="rId33"/>
    <p:sldId id="2177" r:id="rId34"/>
    <p:sldId id="2149" r:id="rId35"/>
    <p:sldId id="2150" r:id="rId36"/>
    <p:sldId id="2151" r:id="rId37"/>
    <p:sldId id="2152" r:id="rId38"/>
    <p:sldId id="2153" r:id="rId39"/>
    <p:sldId id="2154" r:id="rId40"/>
    <p:sldId id="2155" r:id="rId41"/>
    <p:sldId id="2156" r:id="rId42"/>
    <p:sldId id="2157" r:id="rId43"/>
    <p:sldId id="2158" r:id="rId44"/>
    <p:sldId id="2159" r:id="rId45"/>
    <p:sldId id="2160" r:id="rId46"/>
    <p:sldId id="2161" r:id="rId47"/>
    <p:sldId id="2162" r:id="rId48"/>
    <p:sldId id="2163" r:id="rId49"/>
    <p:sldId id="2164" r:id="rId50"/>
    <p:sldId id="2165" r:id="rId51"/>
    <p:sldId id="2166" r:id="rId52"/>
    <p:sldId id="2167" r:id="rId53"/>
    <p:sldId id="2168" r:id="rId54"/>
    <p:sldId id="2024" r:id="rId55"/>
  </p:sldIdLst>
  <p:sldSz cx="12192000" cy="6858000"/>
  <p:notesSz cx="7024370" cy="9281795"/>
  <p:defaultTextStyle>
    <a:defPPr>
      <a:defRPr lang="en-US"/>
    </a:defPPr>
    <a:lvl1pPr algn="l" rtl="0" eaLnBrk="0" fontAlgn="base" hangingPunct="0">
      <a:spcBef>
        <a:spcPct val="0"/>
      </a:spcBef>
      <a:spcAft>
        <a:spcPct val="0"/>
      </a:spcAft>
      <a:defRPr sz="2800" b="1"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2800" b="1"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2800" b="1"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2800" b="1"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2800"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800"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800"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800"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800" b="1"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 id="3" name="南宁市政府集中采购中心:孙存" initials="卢俊安"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E9A10"/>
    <a:srgbClr val="7DCA62"/>
    <a:srgbClr val="005595"/>
    <a:srgbClr val="0BD0D9"/>
    <a:srgbClr val="019DDA"/>
    <a:srgbClr val="D5EBFF"/>
    <a:srgbClr val="9EE3FD"/>
    <a:srgbClr val="0F6FC6"/>
    <a:srgbClr val="FFF9EF"/>
    <a:srgbClr val="F3F9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31" autoAdjust="0"/>
    <p:restoredTop sz="93923" autoAdjust="0"/>
  </p:normalViewPr>
  <p:slideViewPr>
    <p:cSldViewPr>
      <p:cViewPr varScale="1">
        <p:scale>
          <a:sx n="95" d="100"/>
          <a:sy n="95" d="100"/>
        </p:scale>
        <p:origin x="156" y="68"/>
      </p:cViewPr>
      <p:guideLst>
        <p:guide orient="horz" pos="2082"/>
        <p:guide pos="3840"/>
        <p:guide orient="horz" pos="606"/>
        <p:guide/>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452"/>
    </p:cViewPr>
  </p:sorterViewPr>
  <p:notesViewPr>
    <p:cSldViewPr>
      <p:cViewPr varScale="1">
        <p:scale>
          <a:sx n="82" d="100"/>
          <a:sy n="82" d="100"/>
        </p:scale>
        <p:origin x="-3882" y="-96"/>
      </p:cViewPr>
      <p:guideLst>
        <p:guide orient="horz" pos="2818"/>
        <p:guide pos="221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9" Type="http://schemas.openxmlformats.org/officeDocument/2006/relationships/commentAuthors" Target="commentAuthors.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22-01-17T14:34:52.583" idx="1">
    <p:pos x="10" y="10"/>
    <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448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lstStyle>
            <a:lvl1pPr defTabSz="932180" eaLnBrk="1" hangingPunct="1">
              <a:buFont typeface="Arial" panose="020B0604020202020204" pitchFamily="34" charset="0"/>
              <a:buNone/>
              <a:defRPr sz="1200">
                <a:latin typeface="Arial Narrow" panose="020B0606020202030204" pitchFamily="34" charset="0"/>
                <a:cs typeface="Times New Roman" panose="02020603050405020304" pitchFamily="18" charset="0"/>
              </a:defRPr>
            </a:lvl1pPr>
          </a:lstStyle>
          <a:p>
            <a:pPr>
              <a:defRPr/>
            </a:pPr>
            <a:r>
              <a:rPr lang="zh-CN" altLang="en-US"/>
              <a:t>111</a:t>
            </a:r>
            <a:endParaRPr lang="en-US"/>
          </a:p>
        </p:txBody>
      </p:sp>
      <p:sp>
        <p:nvSpPr>
          <p:cNvPr id="5123" name="Rectangle 3"/>
          <p:cNvSpPr>
            <a:spLocks noGrp="1" noChangeArrowheads="1"/>
          </p:cNvSpPr>
          <p:nvPr>
            <p:ph type="dt" idx="1"/>
          </p:nvPr>
        </p:nvSpPr>
        <p:spPr bwMode="auto">
          <a:xfrm>
            <a:off x="3981450" y="0"/>
            <a:ext cx="304323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lstStyle>
            <a:lvl1pPr algn="r" defTabSz="932180" eaLnBrk="1" hangingPunct="1">
              <a:buFont typeface="Arial" panose="020B0604020202020204" pitchFamily="34" charset="0"/>
              <a:buNone/>
              <a:defRPr sz="1200">
                <a:latin typeface="Arial Narrow" panose="020B0606020202030204" pitchFamily="34" charset="0"/>
                <a:cs typeface="Times New Roman" panose="02020603050405020304" pitchFamily="18" charset="0"/>
              </a:defRPr>
            </a:lvl1pPr>
          </a:lstStyle>
          <a:p>
            <a:pPr>
              <a:defRPr/>
            </a:pPr>
            <a:endParaRPr lang="en-US"/>
          </a:p>
        </p:txBody>
      </p:sp>
      <p:sp>
        <p:nvSpPr>
          <p:cNvPr id="4100" name="Rectangle 4"/>
          <p:cNvSpPr>
            <a:spLocks noGrp="1" noRot="1" noChangeAspect="1" noChangeArrowheads="1"/>
          </p:cNvSpPr>
          <p:nvPr>
            <p:ph type="sldImg" idx="2"/>
          </p:nvPr>
        </p:nvSpPr>
        <p:spPr bwMode="auto">
          <a:xfrm>
            <a:off x="420688" y="695325"/>
            <a:ext cx="6184900" cy="347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125" name="Rectangle 5"/>
          <p:cNvSpPr>
            <a:spLocks noGrp="1" noChangeArrowheads="1"/>
          </p:cNvSpPr>
          <p:nvPr>
            <p:ph type="body" sz="quarter" idx="3"/>
          </p:nvPr>
        </p:nvSpPr>
        <p:spPr bwMode="auto">
          <a:xfrm>
            <a:off x="936625" y="4405313"/>
            <a:ext cx="5149850" cy="417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lstStyle/>
          <a:p>
            <a:pPr lvl="0"/>
            <a:r>
              <a:rPr lang="en-US" noProof="0" smtClean="0"/>
              <a:t>Click to edit Master text styles</a:t>
            </a:r>
            <a:endParaRPr lang="en-US" noProof="0" smtClean="0"/>
          </a:p>
          <a:p>
            <a:pPr lvl="1"/>
            <a:r>
              <a:rPr lang="en-US" noProof="0" smtClean="0"/>
              <a:t>Second level</a:t>
            </a:r>
            <a:endParaRPr lang="en-US" noProof="0" smtClean="0"/>
          </a:p>
          <a:p>
            <a:pPr lvl="2"/>
            <a:r>
              <a:rPr lang="en-US" noProof="0" smtClean="0"/>
              <a:t>Third level</a:t>
            </a:r>
            <a:endParaRPr lang="en-US" noProof="0" smtClean="0"/>
          </a:p>
          <a:p>
            <a:pPr lvl="3"/>
            <a:r>
              <a:rPr lang="en-US" noProof="0" smtClean="0"/>
              <a:t>Fourth level</a:t>
            </a:r>
            <a:endParaRPr lang="en-US" noProof="0" smtClean="0"/>
          </a:p>
          <a:p>
            <a:pPr lvl="4"/>
            <a:r>
              <a:rPr lang="en-US" noProof="0" smtClean="0"/>
              <a:t>Fifth level</a:t>
            </a:r>
            <a:endParaRPr lang="en-US" noProof="0" smtClean="0"/>
          </a:p>
        </p:txBody>
      </p:sp>
      <p:sp>
        <p:nvSpPr>
          <p:cNvPr id="5126" name="Rectangle 6"/>
          <p:cNvSpPr>
            <a:spLocks noGrp="1" noChangeArrowheads="1"/>
          </p:cNvSpPr>
          <p:nvPr>
            <p:ph type="ftr" sz="quarter" idx="4"/>
          </p:nvPr>
        </p:nvSpPr>
        <p:spPr bwMode="auto">
          <a:xfrm>
            <a:off x="0" y="8816975"/>
            <a:ext cx="30448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b" anchorCtr="0" compatLnSpc="1"/>
          <a:lstStyle>
            <a:lvl1pPr defTabSz="932180" eaLnBrk="1" hangingPunct="1">
              <a:buFont typeface="Arial" panose="020B0604020202020204" pitchFamily="34" charset="0"/>
              <a:buNone/>
              <a:defRPr sz="1200">
                <a:latin typeface="Arial Narrow" panose="020B0606020202030204" pitchFamily="34" charset="0"/>
                <a:cs typeface="Times New Roman" panose="02020603050405020304"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981450" y="8816975"/>
            <a:ext cx="304323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b" anchorCtr="0" compatLnSpc="1"/>
          <a:lstStyle>
            <a:lvl1pPr algn="r" defTabSz="932180" eaLnBrk="1" hangingPunct="1">
              <a:buFont typeface="Arial" panose="020B0604020202020204" pitchFamily="34" charset="0"/>
              <a:buNone/>
              <a:defRPr sz="1200">
                <a:latin typeface="Arial Narrow" panose="020B0606020202030204" pitchFamily="34" charset="0"/>
                <a:cs typeface="Times New Roman" panose="02020603050405020304" pitchFamily="18" charset="0"/>
              </a:defRPr>
            </a:lvl1pPr>
          </a:lstStyle>
          <a:p>
            <a:pPr>
              <a:defRPr/>
            </a:pPr>
            <a:fld id="{963B0B18-02F8-48CF-AA6B-19B270BF711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800" baseline="0" dirty="0" smtClean="0"/>
          </a:p>
        </p:txBody>
      </p:sp>
      <p:sp>
        <p:nvSpPr>
          <p:cNvPr id="4" name="灯片编号占位符 3"/>
          <p:cNvSpPr>
            <a:spLocks noGrp="1"/>
          </p:cNvSpPr>
          <p:nvPr>
            <p:ph type="sldNum" sz="quarter" idx="10"/>
          </p:nvPr>
        </p:nvSpPr>
        <p:spPr/>
        <p:txBody>
          <a:bodyPr/>
          <a:lstStyle/>
          <a:p>
            <a:pPr>
              <a:defRPr/>
            </a:pPr>
            <a:fld id="{963B0B18-02F8-48CF-AA6B-19B270BF711E}" type="slidenum">
              <a:rPr lang="zh-CN" alt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63B0B18-02F8-48CF-AA6B-19B270BF711E}" type="slidenum">
              <a:rPr lang="zh-CN" alt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image" Target="../media/image8.png"/><Relationship Id="rId4" Type="http://schemas.openxmlformats.org/officeDocument/2006/relationships/tags" Target="../tags/tag10.xml"/><Relationship Id="rId3" Type="http://schemas.openxmlformats.org/officeDocument/2006/relationships/image" Target="../media/image9.png"/><Relationship Id="rId2"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image" Target="../media/image6.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6.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image" Target="../media/image8.png"/><Relationship Id="rId4" Type="http://schemas.openxmlformats.org/officeDocument/2006/relationships/tags" Target="../tags/tag5.xml"/><Relationship Id="rId3" Type="http://schemas.openxmlformats.org/officeDocument/2006/relationships/image" Target="../media/image7.png"/><Relationship Id="rId2" Type="http://schemas.openxmlformats.org/officeDocument/2006/relationships/tags" Target="../tags/tag4.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欢迎">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ov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a:stretch>
            <a:fillRect/>
          </a:stretch>
        </p:blipFill>
        <p:spPr>
          <a:xfrm>
            <a:off x="408790" y="1652451"/>
            <a:ext cx="4389120" cy="3553097"/>
          </a:xfrm>
          <a:prstGeom prst="rect">
            <a:avLst/>
          </a:prstGeom>
        </p:spPr>
      </p:pic>
      <p:pic>
        <p:nvPicPr>
          <p:cNvPr id="6" name="图片 5"/>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6" name="文本占位符 2"/>
          <p:cNvSpPr/>
          <p:nvPr>
            <p:ph type="body" idx="1" hasCustomPrompt="1"/>
            <p:custDataLst>
              <p:tags r:id="rId4"/>
            </p:custDataLst>
          </p:nvPr>
        </p:nvSpPr>
        <p:spPr>
          <a:xfrm>
            <a:off x="6604053" y="3436279"/>
            <a:ext cx="4826038" cy="1326554"/>
          </a:xfrm>
        </p:spPr>
        <p:txBody>
          <a:bodyPr vert="horz" wrap="square" lIns="0" tIns="0" rIns="0" bIns="0" rtlCol="0" anchor="t">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20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微软雅黑" panose="020B0503020204020204" pitchFamily="34" charset="-122"/>
                <a:sym typeface="+mn-ea"/>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7" name="标题 4"/>
          <p:cNvSpPr/>
          <p:nvPr>
            <p:ph type="title" hasCustomPrompt="1"/>
            <p:custDataLst>
              <p:tags r:id="rId5"/>
            </p:custDataLst>
          </p:nvPr>
        </p:nvSpPr>
        <p:spPr>
          <a:xfrm>
            <a:off x="6604053" y="2095159"/>
            <a:ext cx="4825403" cy="1204595"/>
          </a:xfrm>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703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公司介绍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ove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3"/>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3"/>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51384" y="44624"/>
            <a:ext cx="9361040" cy="471586"/>
          </a:xfrm>
          <a:prstGeom prst="rect">
            <a:avLst/>
          </a:prstGeom>
          <a:noFill/>
        </p:spPr>
        <p:txBody>
          <a:bodyPr/>
          <a:lstStyle>
            <a:lvl1pPr>
              <a:defRPr sz="2200" b="1">
                <a:solidFill>
                  <a:srgbClr val="005595"/>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7" name="Rectangle 62"/>
          <p:cNvSpPr>
            <a:spLocks noChangeArrowheads="1"/>
          </p:cNvSpPr>
          <p:nvPr userDrawn="1"/>
        </p:nvSpPr>
        <p:spPr bwMode="auto">
          <a:xfrm>
            <a:off x="12204898" y="1052736"/>
            <a:ext cx="1139825"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24" tIns="40063" rIns="80124" bIns="40063"/>
          <a:lstStyle/>
          <a:p>
            <a:pPr defTabSz="802005">
              <a:lnSpc>
                <a:spcPct val="120000"/>
              </a:lnSpc>
              <a:buClr>
                <a:schemeClr val="bg2"/>
              </a:buClr>
              <a:buSzPct val="60000"/>
              <a:buFont typeface="Wingdings" panose="05000000000000000000" pitchFamily="2" charset="2"/>
              <a:buNone/>
            </a:pPr>
            <a:r>
              <a:rPr lang="zh-CN" altLang="en-US" sz="1100" dirty="0">
                <a:latin typeface="微软雅黑" panose="020B0503020204020204" pitchFamily="34" charset="-122"/>
                <a:ea typeface="微软雅黑" panose="020B0503020204020204" pitchFamily="34" charset="-122"/>
              </a:rPr>
              <a:t>配色参考方案：</a:t>
            </a:r>
            <a:endParaRPr lang="zh-CN" altLang="en-US" sz="1100" dirty="0">
              <a:latin typeface="微软雅黑" panose="020B0503020204020204" pitchFamily="34" charset="-122"/>
              <a:ea typeface="微软雅黑" panose="020B0503020204020204" pitchFamily="34" charset="-122"/>
            </a:endParaRPr>
          </a:p>
          <a:p>
            <a:pPr defTabSz="802005">
              <a:lnSpc>
                <a:spcPct val="120000"/>
              </a:lnSpc>
              <a:buClr>
                <a:schemeClr val="bg2"/>
              </a:buClr>
              <a:buSzPct val="60000"/>
              <a:buFont typeface="Wingdings" panose="05000000000000000000" pitchFamily="2" charset="2"/>
              <a:buNone/>
            </a:pPr>
            <a:r>
              <a:rPr lang="zh-CN" altLang="en-US" sz="1100" dirty="0">
                <a:latin typeface="微软雅黑" panose="020B0503020204020204" pitchFamily="34" charset="-122"/>
                <a:ea typeface="微软雅黑" panose="020B0503020204020204" pitchFamily="34" charset="-122"/>
              </a:rPr>
              <a:t>建议同一页面内不超过四种颜色，以下是</a:t>
            </a:r>
            <a:r>
              <a:rPr lang="en-US" altLang="zh-CN" sz="1100" dirty="0">
                <a:latin typeface="微软雅黑" panose="020B0503020204020204" pitchFamily="34" charset="-122"/>
                <a:ea typeface="微软雅黑" panose="020B0503020204020204" pitchFamily="34" charset="-122"/>
              </a:rPr>
              <a:t>13</a:t>
            </a:r>
            <a:r>
              <a:rPr lang="zh-CN" altLang="en-US" sz="1100" dirty="0">
                <a:latin typeface="微软雅黑" panose="020B0503020204020204" pitchFamily="34" charset="-122"/>
                <a:ea typeface="微软雅黑" panose="020B0503020204020204" pitchFamily="34" charset="-122"/>
              </a:rPr>
              <a:t>组配色方案，同一页面内只选择一组使用。（仅供参考）</a:t>
            </a:r>
            <a:endParaRPr lang="zh-CN" altLang="en-US" sz="1100" dirty="0">
              <a:latin typeface="微软雅黑" panose="020B0503020204020204" pitchFamily="34" charset="-122"/>
              <a:ea typeface="微软雅黑" panose="020B0503020204020204" pitchFamily="34" charset="-122"/>
            </a:endParaRPr>
          </a:p>
          <a:p>
            <a:pPr defTabSz="802005">
              <a:lnSpc>
                <a:spcPct val="125000"/>
              </a:lnSpc>
              <a:buClr>
                <a:schemeClr val="bg2"/>
              </a:buClr>
              <a:buSzPct val="60000"/>
              <a:buFont typeface="Wingdings" panose="05000000000000000000" pitchFamily="2" charset="2"/>
              <a:buNone/>
            </a:pPr>
            <a:endParaRPr lang="en-US" altLang="zh-CN" sz="1100" dirty="0">
              <a:latin typeface="微软雅黑" panose="020B0503020204020204" pitchFamily="34" charset="-122"/>
              <a:ea typeface="微软雅黑" panose="020B0503020204020204" pitchFamily="34" charset="-122"/>
            </a:endParaRPr>
          </a:p>
          <a:p>
            <a:pPr defTabSz="802005">
              <a:lnSpc>
                <a:spcPct val="125000"/>
              </a:lnSpc>
              <a:buClr>
                <a:schemeClr val="bg2"/>
              </a:buClr>
              <a:buSzPct val="60000"/>
              <a:buFont typeface="Wingdings" panose="05000000000000000000" pitchFamily="2" charset="2"/>
              <a:buChar char="l"/>
            </a:pPr>
            <a:endParaRPr lang="en-US" altLang="zh-CN" sz="1100" dirty="0">
              <a:latin typeface="微软雅黑" panose="020B0503020204020204" pitchFamily="34" charset="-122"/>
              <a:ea typeface="微软雅黑" panose="020B0503020204020204" pitchFamily="34" charset="-122"/>
            </a:endParaRPr>
          </a:p>
          <a:p>
            <a:pPr defTabSz="802005">
              <a:lnSpc>
                <a:spcPct val="125000"/>
              </a:lnSpc>
              <a:buClr>
                <a:schemeClr val="bg2"/>
              </a:buClr>
              <a:buSzPct val="60000"/>
              <a:buFont typeface="Wingdings" panose="05000000000000000000" pitchFamily="2" charset="2"/>
              <a:buChar char="l"/>
            </a:pPr>
            <a:endParaRPr lang="zh-CN" altLang="en-US" sz="1100" dirty="0">
              <a:latin typeface="微软雅黑" panose="020B0503020204020204" pitchFamily="34" charset="-122"/>
              <a:ea typeface="微软雅黑" panose="020B0503020204020204" pitchFamily="34" charset="-122"/>
            </a:endParaRPr>
          </a:p>
        </p:txBody>
      </p:sp>
      <p:sp>
        <p:nvSpPr>
          <p:cNvPr id="8" name="Rectangle 80"/>
          <p:cNvSpPr>
            <a:spLocks noChangeArrowheads="1"/>
          </p:cNvSpPr>
          <p:nvPr userDrawn="1"/>
        </p:nvSpPr>
        <p:spPr bwMode="auto">
          <a:xfrm>
            <a:off x="12274748" y="2932336"/>
            <a:ext cx="919162" cy="34909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nchor="ctr">
            <a:spAutoFit/>
          </a:bodyPr>
          <a:lstStyle/>
          <a:p>
            <a:endParaRPr lang="zh-CN" altLang="en-US">
              <a:latin typeface="Franklin Gothic Book" panose="020B0503020102020204" pitchFamily="34" charset="0"/>
              <a:ea typeface="微软雅黑" panose="020B0503020204020204" pitchFamily="34" charset="-122"/>
            </a:endParaRPr>
          </a:p>
        </p:txBody>
      </p:sp>
      <p:grpSp>
        <p:nvGrpSpPr>
          <p:cNvPr id="9" name="Group 81"/>
          <p:cNvGrpSpPr/>
          <p:nvPr userDrawn="1"/>
        </p:nvGrpSpPr>
        <p:grpSpPr bwMode="auto">
          <a:xfrm>
            <a:off x="12360473" y="3292699"/>
            <a:ext cx="739775" cy="182562"/>
            <a:chOff x="5893" y="2387"/>
            <a:chExt cx="466" cy="115"/>
          </a:xfrm>
        </p:grpSpPr>
        <p:sp>
          <p:nvSpPr>
            <p:cNvPr id="10" name="Rectangle 82"/>
            <p:cNvSpPr>
              <a:spLocks noChangeArrowheads="1"/>
            </p:cNvSpPr>
            <p:nvPr userDrawn="1"/>
          </p:nvSpPr>
          <p:spPr bwMode="auto">
            <a:xfrm flipV="1">
              <a:off x="6010" y="2387"/>
              <a:ext cx="116"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11" name="Rectangle 83"/>
            <p:cNvSpPr>
              <a:spLocks noChangeArrowheads="1"/>
            </p:cNvSpPr>
            <p:nvPr userDrawn="1"/>
          </p:nvSpPr>
          <p:spPr bwMode="auto">
            <a:xfrm flipV="1">
              <a:off x="6126" y="2387"/>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12" name="Rectangle 84"/>
            <p:cNvSpPr>
              <a:spLocks noChangeArrowheads="1"/>
            </p:cNvSpPr>
            <p:nvPr userDrawn="1"/>
          </p:nvSpPr>
          <p:spPr bwMode="auto">
            <a:xfrm flipV="1">
              <a:off x="6242" y="2387"/>
              <a:ext cx="117" cy="115"/>
            </a:xfrm>
            <a:prstGeom prst="rect">
              <a:avLst/>
            </a:prstGeom>
            <a:solidFill>
              <a:srgbClr val="99660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13" name="Rectangle 85"/>
            <p:cNvSpPr>
              <a:spLocks noChangeArrowheads="1"/>
            </p:cNvSpPr>
            <p:nvPr userDrawn="1"/>
          </p:nvSpPr>
          <p:spPr bwMode="auto">
            <a:xfrm flipV="1">
              <a:off x="5893" y="2387"/>
              <a:ext cx="117"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14" name="Group 86"/>
          <p:cNvGrpSpPr/>
          <p:nvPr userDrawn="1"/>
        </p:nvGrpSpPr>
        <p:grpSpPr bwMode="auto">
          <a:xfrm>
            <a:off x="12360473" y="3508599"/>
            <a:ext cx="739775" cy="182562"/>
            <a:chOff x="5893" y="2523"/>
            <a:chExt cx="466" cy="115"/>
          </a:xfrm>
        </p:grpSpPr>
        <p:sp>
          <p:nvSpPr>
            <p:cNvPr id="15" name="Rectangle 87"/>
            <p:cNvSpPr>
              <a:spLocks noChangeArrowheads="1"/>
            </p:cNvSpPr>
            <p:nvPr userDrawn="1"/>
          </p:nvSpPr>
          <p:spPr bwMode="auto">
            <a:xfrm flipV="1">
              <a:off x="6010" y="2523"/>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16" name="Rectangle 88"/>
            <p:cNvSpPr>
              <a:spLocks noChangeArrowheads="1"/>
            </p:cNvSpPr>
            <p:nvPr userDrawn="1"/>
          </p:nvSpPr>
          <p:spPr bwMode="auto">
            <a:xfrm flipV="1">
              <a:off x="6126" y="2523"/>
              <a:ext cx="116"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17" name="Rectangle 89"/>
            <p:cNvSpPr>
              <a:spLocks noChangeArrowheads="1"/>
            </p:cNvSpPr>
            <p:nvPr userDrawn="1"/>
          </p:nvSpPr>
          <p:spPr bwMode="auto">
            <a:xfrm flipV="1">
              <a:off x="6242" y="2523"/>
              <a:ext cx="117" cy="115"/>
            </a:xfrm>
            <a:prstGeom prst="rect">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18" name="Rectangle 90"/>
            <p:cNvSpPr>
              <a:spLocks noChangeArrowheads="1"/>
            </p:cNvSpPr>
            <p:nvPr userDrawn="1"/>
          </p:nvSpPr>
          <p:spPr bwMode="auto">
            <a:xfrm flipV="1">
              <a:off x="5893" y="2523"/>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19" name="Group 91"/>
          <p:cNvGrpSpPr/>
          <p:nvPr userDrawn="1"/>
        </p:nvGrpSpPr>
        <p:grpSpPr bwMode="auto">
          <a:xfrm>
            <a:off x="12360473" y="3724499"/>
            <a:ext cx="739775" cy="182562"/>
            <a:chOff x="5893" y="2659"/>
            <a:chExt cx="466" cy="115"/>
          </a:xfrm>
        </p:grpSpPr>
        <p:sp>
          <p:nvSpPr>
            <p:cNvPr id="20" name="Rectangle 92"/>
            <p:cNvSpPr>
              <a:spLocks noChangeArrowheads="1"/>
            </p:cNvSpPr>
            <p:nvPr userDrawn="1"/>
          </p:nvSpPr>
          <p:spPr bwMode="auto">
            <a:xfrm flipV="1">
              <a:off x="6010" y="2659"/>
              <a:ext cx="116"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21" name="Rectangle 93"/>
            <p:cNvSpPr>
              <a:spLocks noChangeArrowheads="1"/>
            </p:cNvSpPr>
            <p:nvPr userDrawn="1"/>
          </p:nvSpPr>
          <p:spPr bwMode="auto">
            <a:xfrm flipV="1">
              <a:off x="6126" y="2659"/>
              <a:ext cx="116" cy="115"/>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22" name="Rectangle 94"/>
            <p:cNvSpPr>
              <a:spLocks noChangeArrowheads="1"/>
            </p:cNvSpPr>
            <p:nvPr userDrawn="1"/>
          </p:nvSpPr>
          <p:spPr bwMode="auto">
            <a:xfrm flipV="1">
              <a:off x="6242" y="2659"/>
              <a:ext cx="117"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23" name="Rectangle 95"/>
            <p:cNvSpPr>
              <a:spLocks noChangeArrowheads="1"/>
            </p:cNvSpPr>
            <p:nvPr userDrawn="1"/>
          </p:nvSpPr>
          <p:spPr bwMode="auto">
            <a:xfrm flipV="1">
              <a:off x="5893" y="2659"/>
              <a:ext cx="117" cy="11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24" name="Group 96"/>
          <p:cNvGrpSpPr/>
          <p:nvPr userDrawn="1"/>
        </p:nvGrpSpPr>
        <p:grpSpPr bwMode="auto">
          <a:xfrm>
            <a:off x="12360473" y="3076799"/>
            <a:ext cx="739775" cy="188912"/>
            <a:chOff x="5893" y="2251"/>
            <a:chExt cx="466" cy="119"/>
          </a:xfrm>
        </p:grpSpPr>
        <p:sp>
          <p:nvSpPr>
            <p:cNvPr id="25" name="Rectangle 97"/>
            <p:cNvSpPr>
              <a:spLocks noChangeArrowheads="1"/>
            </p:cNvSpPr>
            <p:nvPr userDrawn="1"/>
          </p:nvSpPr>
          <p:spPr bwMode="auto">
            <a:xfrm flipV="1">
              <a:off x="6126" y="2251"/>
              <a:ext cx="116" cy="119"/>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26" name="Rectangle 98"/>
            <p:cNvSpPr>
              <a:spLocks noChangeArrowheads="1"/>
            </p:cNvSpPr>
            <p:nvPr userDrawn="1"/>
          </p:nvSpPr>
          <p:spPr bwMode="auto">
            <a:xfrm flipV="1">
              <a:off x="6242" y="2251"/>
              <a:ext cx="117" cy="119"/>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27" name="Rectangle 99"/>
            <p:cNvSpPr>
              <a:spLocks noChangeArrowheads="1"/>
            </p:cNvSpPr>
            <p:nvPr userDrawn="1"/>
          </p:nvSpPr>
          <p:spPr bwMode="auto">
            <a:xfrm flipV="1">
              <a:off x="5893" y="2251"/>
              <a:ext cx="117" cy="119"/>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28" name="Rectangle 100"/>
            <p:cNvSpPr>
              <a:spLocks noChangeArrowheads="1"/>
            </p:cNvSpPr>
            <p:nvPr userDrawn="1"/>
          </p:nvSpPr>
          <p:spPr bwMode="auto">
            <a:xfrm flipV="1">
              <a:off x="6010" y="2251"/>
              <a:ext cx="116" cy="119"/>
            </a:xfrm>
            <a:prstGeom prst="rect">
              <a:avLst/>
            </a:prstGeom>
            <a:solidFill>
              <a:srgbClr val="66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29" name="Group 101"/>
          <p:cNvGrpSpPr/>
          <p:nvPr userDrawn="1"/>
        </p:nvGrpSpPr>
        <p:grpSpPr bwMode="auto">
          <a:xfrm>
            <a:off x="12360473" y="4084861"/>
            <a:ext cx="739775" cy="182563"/>
            <a:chOff x="5893" y="2886"/>
            <a:chExt cx="466" cy="115"/>
          </a:xfrm>
        </p:grpSpPr>
        <p:sp>
          <p:nvSpPr>
            <p:cNvPr id="30" name="Rectangle 102"/>
            <p:cNvSpPr>
              <a:spLocks noChangeArrowheads="1"/>
            </p:cNvSpPr>
            <p:nvPr userDrawn="1"/>
          </p:nvSpPr>
          <p:spPr bwMode="auto">
            <a:xfrm flipV="1">
              <a:off x="6010" y="2886"/>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31" name="Rectangle 103"/>
            <p:cNvSpPr>
              <a:spLocks noChangeArrowheads="1"/>
            </p:cNvSpPr>
            <p:nvPr userDrawn="1"/>
          </p:nvSpPr>
          <p:spPr bwMode="auto">
            <a:xfrm flipV="1">
              <a:off x="6126" y="2886"/>
              <a:ext cx="116"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32" name="Rectangle 104"/>
            <p:cNvSpPr>
              <a:spLocks noChangeArrowheads="1"/>
            </p:cNvSpPr>
            <p:nvPr userDrawn="1"/>
          </p:nvSpPr>
          <p:spPr bwMode="auto">
            <a:xfrm flipV="1">
              <a:off x="6242" y="2886"/>
              <a:ext cx="117"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33" name="Rectangle 105"/>
            <p:cNvSpPr>
              <a:spLocks noChangeArrowheads="1"/>
            </p:cNvSpPr>
            <p:nvPr userDrawn="1"/>
          </p:nvSpPr>
          <p:spPr bwMode="auto">
            <a:xfrm flipV="1">
              <a:off x="5893" y="2886"/>
              <a:ext cx="117" cy="11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34" name="Group 106"/>
          <p:cNvGrpSpPr/>
          <p:nvPr userDrawn="1"/>
        </p:nvGrpSpPr>
        <p:grpSpPr bwMode="auto">
          <a:xfrm>
            <a:off x="12360473" y="4300761"/>
            <a:ext cx="739775" cy="182563"/>
            <a:chOff x="5893" y="3022"/>
            <a:chExt cx="466" cy="115"/>
          </a:xfrm>
        </p:grpSpPr>
        <p:sp>
          <p:nvSpPr>
            <p:cNvPr id="35" name="Rectangle 107"/>
            <p:cNvSpPr>
              <a:spLocks noChangeArrowheads="1"/>
            </p:cNvSpPr>
            <p:nvPr userDrawn="1"/>
          </p:nvSpPr>
          <p:spPr bwMode="auto">
            <a:xfrm flipV="1">
              <a:off x="6010" y="3022"/>
              <a:ext cx="116"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36" name="Rectangle 108"/>
            <p:cNvSpPr>
              <a:spLocks noChangeArrowheads="1"/>
            </p:cNvSpPr>
            <p:nvPr userDrawn="1"/>
          </p:nvSpPr>
          <p:spPr bwMode="auto">
            <a:xfrm flipV="1">
              <a:off x="6126" y="3022"/>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37" name="Rectangle 109"/>
            <p:cNvSpPr>
              <a:spLocks noChangeArrowheads="1"/>
            </p:cNvSpPr>
            <p:nvPr userDrawn="1"/>
          </p:nvSpPr>
          <p:spPr bwMode="auto">
            <a:xfrm flipV="1">
              <a:off x="6242" y="3022"/>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38" name="Rectangle 110"/>
            <p:cNvSpPr>
              <a:spLocks noChangeArrowheads="1"/>
            </p:cNvSpPr>
            <p:nvPr userDrawn="1"/>
          </p:nvSpPr>
          <p:spPr bwMode="auto">
            <a:xfrm flipV="1">
              <a:off x="5893" y="3022"/>
              <a:ext cx="117" cy="115"/>
            </a:xfrm>
            <a:prstGeom prst="rect">
              <a:avLst/>
            </a:prstGeom>
            <a:solidFill>
              <a:srgbClr val="99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39" name="Group 111"/>
          <p:cNvGrpSpPr/>
          <p:nvPr userDrawn="1"/>
        </p:nvGrpSpPr>
        <p:grpSpPr bwMode="auto">
          <a:xfrm>
            <a:off x="12360473" y="4516661"/>
            <a:ext cx="739775" cy="182563"/>
            <a:chOff x="5893" y="3158"/>
            <a:chExt cx="466" cy="115"/>
          </a:xfrm>
        </p:grpSpPr>
        <p:sp>
          <p:nvSpPr>
            <p:cNvPr id="40" name="Rectangle 112"/>
            <p:cNvSpPr>
              <a:spLocks noChangeArrowheads="1"/>
            </p:cNvSpPr>
            <p:nvPr userDrawn="1"/>
          </p:nvSpPr>
          <p:spPr bwMode="auto">
            <a:xfrm flipV="1">
              <a:off x="6010" y="3158"/>
              <a:ext cx="116" cy="115"/>
            </a:xfrm>
            <a:prstGeom prst="rect">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41" name="Rectangle 113"/>
            <p:cNvSpPr>
              <a:spLocks noChangeArrowheads="1"/>
            </p:cNvSpPr>
            <p:nvPr userDrawn="1"/>
          </p:nvSpPr>
          <p:spPr bwMode="auto">
            <a:xfrm flipV="1">
              <a:off x="6126" y="3158"/>
              <a:ext cx="116" cy="11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42" name="Rectangle 114"/>
            <p:cNvSpPr>
              <a:spLocks noChangeArrowheads="1"/>
            </p:cNvSpPr>
            <p:nvPr userDrawn="1"/>
          </p:nvSpPr>
          <p:spPr bwMode="auto">
            <a:xfrm flipV="1">
              <a:off x="6242" y="3158"/>
              <a:ext cx="117"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43" name="Rectangle 115"/>
            <p:cNvSpPr>
              <a:spLocks noChangeArrowheads="1"/>
            </p:cNvSpPr>
            <p:nvPr userDrawn="1"/>
          </p:nvSpPr>
          <p:spPr bwMode="auto">
            <a:xfrm flipV="1">
              <a:off x="5893" y="3158"/>
              <a:ext cx="117" cy="115"/>
            </a:xfrm>
            <a:prstGeom prst="rect">
              <a:avLst/>
            </a:prstGeom>
            <a:solidFill>
              <a:srgbClr val="99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44" name="Group 116"/>
          <p:cNvGrpSpPr/>
          <p:nvPr userDrawn="1"/>
        </p:nvGrpSpPr>
        <p:grpSpPr bwMode="auto">
          <a:xfrm>
            <a:off x="12360473" y="4877024"/>
            <a:ext cx="739775" cy="182562"/>
            <a:chOff x="5893" y="3385"/>
            <a:chExt cx="466" cy="115"/>
          </a:xfrm>
        </p:grpSpPr>
        <p:sp>
          <p:nvSpPr>
            <p:cNvPr id="45" name="Rectangle 117"/>
            <p:cNvSpPr>
              <a:spLocks noChangeArrowheads="1"/>
            </p:cNvSpPr>
            <p:nvPr userDrawn="1"/>
          </p:nvSpPr>
          <p:spPr bwMode="auto">
            <a:xfrm flipV="1">
              <a:off x="6010" y="3385"/>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46" name="Rectangle 118"/>
            <p:cNvSpPr>
              <a:spLocks noChangeArrowheads="1"/>
            </p:cNvSpPr>
            <p:nvPr userDrawn="1"/>
          </p:nvSpPr>
          <p:spPr bwMode="auto">
            <a:xfrm flipV="1">
              <a:off x="6126" y="3385"/>
              <a:ext cx="116"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47" name="Rectangle 119"/>
            <p:cNvSpPr>
              <a:spLocks noChangeArrowheads="1"/>
            </p:cNvSpPr>
            <p:nvPr userDrawn="1"/>
          </p:nvSpPr>
          <p:spPr bwMode="auto">
            <a:xfrm flipV="1">
              <a:off x="6242" y="3385"/>
              <a:ext cx="117"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48" name="Rectangle 120"/>
            <p:cNvSpPr>
              <a:spLocks noChangeArrowheads="1"/>
            </p:cNvSpPr>
            <p:nvPr userDrawn="1"/>
          </p:nvSpPr>
          <p:spPr bwMode="auto">
            <a:xfrm flipV="1">
              <a:off x="5893" y="3385"/>
              <a:ext cx="117" cy="11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49" name="Group 121"/>
          <p:cNvGrpSpPr/>
          <p:nvPr userDrawn="1"/>
        </p:nvGrpSpPr>
        <p:grpSpPr bwMode="auto">
          <a:xfrm>
            <a:off x="12360473" y="5092924"/>
            <a:ext cx="739775" cy="182562"/>
            <a:chOff x="5893" y="3521"/>
            <a:chExt cx="466" cy="115"/>
          </a:xfrm>
        </p:grpSpPr>
        <p:sp>
          <p:nvSpPr>
            <p:cNvPr id="50" name="Rectangle 122"/>
            <p:cNvSpPr>
              <a:spLocks noChangeArrowheads="1"/>
            </p:cNvSpPr>
            <p:nvPr userDrawn="1"/>
          </p:nvSpPr>
          <p:spPr bwMode="auto">
            <a:xfrm flipV="1">
              <a:off x="6010" y="3521"/>
              <a:ext cx="116"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51" name="Rectangle 123"/>
            <p:cNvSpPr>
              <a:spLocks noChangeArrowheads="1"/>
            </p:cNvSpPr>
            <p:nvPr userDrawn="1"/>
          </p:nvSpPr>
          <p:spPr bwMode="auto">
            <a:xfrm flipV="1">
              <a:off x="6126" y="3521"/>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52" name="Rectangle 124"/>
            <p:cNvSpPr>
              <a:spLocks noChangeArrowheads="1"/>
            </p:cNvSpPr>
            <p:nvPr userDrawn="1"/>
          </p:nvSpPr>
          <p:spPr bwMode="auto">
            <a:xfrm flipV="1">
              <a:off x="6242" y="3521"/>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53" name="Rectangle 125"/>
            <p:cNvSpPr>
              <a:spLocks noChangeArrowheads="1"/>
            </p:cNvSpPr>
            <p:nvPr userDrawn="1"/>
          </p:nvSpPr>
          <p:spPr bwMode="auto">
            <a:xfrm flipV="1">
              <a:off x="5893" y="3521"/>
              <a:ext cx="117" cy="11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54" name="Group 126"/>
          <p:cNvGrpSpPr/>
          <p:nvPr userDrawn="1"/>
        </p:nvGrpSpPr>
        <p:grpSpPr bwMode="auto">
          <a:xfrm>
            <a:off x="12360473" y="5308824"/>
            <a:ext cx="739775" cy="182562"/>
            <a:chOff x="5893" y="3657"/>
            <a:chExt cx="466" cy="115"/>
          </a:xfrm>
        </p:grpSpPr>
        <p:sp>
          <p:nvSpPr>
            <p:cNvPr id="55" name="Rectangle 127"/>
            <p:cNvSpPr>
              <a:spLocks noChangeArrowheads="1"/>
            </p:cNvSpPr>
            <p:nvPr userDrawn="1"/>
          </p:nvSpPr>
          <p:spPr bwMode="auto">
            <a:xfrm flipV="1">
              <a:off x="6010" y="3657"/>
              <a:ext cx="116" cy="115"/>
            </a:xfrm>
            <a:prstGeom prst="rect">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56" name="Rectangle 128"/>
            <p:cNvSpPr>
              <a:spLocks noChangeArrowheads="1"/>
            </p:cNvSpPr>
            <p:nvPr userDrawn="1"/>
          </p:nvSpPr>
          <p:spPr bwMode="auto">
            <a:xfrm flipV="1">
              <a:off x="6126" y="3657"/>
              <a:ext cx="116" cy="11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57" name="Rectangle 129"/>
            <p:cNvSpPr>
              <a:spLocks noChangeArrowheads="1"/>
            </p:cNvSpPr>
            <p:nvPr userDrawn="1"/>
          </p:nvSpPr>
          <p:spPr bwMode="auto">
            <a:xfrm flipV="1">
              <a:off x="6242" y="3657"/>
              <a:ext cx="117" cy="115"/>
            </a:xfrm>
            <a:prstGeom prst="rect">
              <a:avLst/>
            </a:prstGeom>
            <a:solidFill>
              <a:srgbClr val="99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58" name="Rectangle 130"/>
            <p:cNvSpPr>
              <a:spLocks noChangeArrowheads="1"/>
            </p:cNvSpPr>
            <p:nvPr userDrawn="1"/>
          </p:nvSpPr>
          <p:spPr bwMode="auto">
            <a:xfrm flipV="1">
              <a:off x="5893" y="3657"/>
              <a:ext cx="117" cy="11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59" name="Group 131"/>
          <p:cNvGrpSpPr/>
          <p:nvPr userDrawn="1"/>
        </p:nvGrpSpPr>
        <p:grpSpPr bwMode="auto">
          <a:xfrm>
            <a:off x="12360473" y="5669186"/>
            <a:ext cx="739775" cy="182563"/>
            <a:chOff x="5893" y="3884"/>
            <a:chExt cx="466" cy="115"/>
          </a:xfrm>
        </p:grpSpPr>
        <p:sp>
          <p:nvSpPr>
            <p:cNvPr id="60" name="Rectangle 132"/>
            <p:cNvSpPr>
              <a:spLocks noChangeArrowheads="1"/>
            </p:cNvSpPr>
            <p:nvPr userDrawn="1"/>
          </p:nvSpPr>
          <p:spPr bwMode="auto">
            <a:xfrm flipV="1">
              <a:off x="6010" y="3884"/>
              <a:ext cx="116" cy="11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61" name="Rectangle 133"/>
            <p:cNvSpPr>
              <a:spLocks noChangeArrowheads="1"/>
            </p:cNvSpPr>
            <p:nvPr userDrawn="1"/>
          </p:nvSpPr>
          <p:spPr bwMode="auto">
            <a:xfrm flipV="1">
              <a:off x="6126" y="3884"/>
              <a:ext cx="116" cy="115"/>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62" name="Rectangle 134"/>
            <p:cNvSpPr>
              <a:spLocks noChangeArrowheads="1"/>
            </p:cNvSpPr>
            <p:nvPr userDrawn="1"/>
          </p:nvSpPr>
          <p:spPr bwMode="auto">
            <a:xfrm flipV="1">
              <a:off x="6242" y="3884"/>
              <a:ext cx="117" cy="11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63" name="Rectangle 135"/>
            <p:cNvSpPr>
              <a:spLocks noChangeArrowheads="1"/>
            </p:cNvSpPr>
            <p:nvPr userDrawn="1"/>
          </p:nvSpPr>
          <p:spPr bwMode="auto">
            <a:xfrm flipV="1">
              <a:off x="5893" y="3884"/>
              <a:ext cx="117" cy="115"/>
            </a:xfrm>
            <a:prstGeom prst="rect">
              <a:avLst/>
            </a:prstGeom>
            <a:solidFill>
              <a:srgbClr val="00559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64" name="Group 136"/>
          <p:cNvGrpSpPr/>
          <p:nvPr userDrawn="1"/>
        </p:nvGrpSpPr>
        <p:grpSpPr bwMode="auto">
          <a:xfrm>
            <a:off x="12360473" y="5894611"/>
            <a:ext cx="739775" cy="182563"/>
            <a:chOff x="5893" y="4026"/>
            <a:chExt cx="466" cy="115"/>
          </a:xfrm>
        </p:grpSpPr>
        <p:sp>
          <p:nvSpPr>
            <p:cNvPr id="65" name="Rectangle 137"/>
            <p:cNvSpPr>
              <a:spLocks noChangeArrowheads="1"/>
            </p:cNvSpPr>
            <p:nvPr userDrawn="1"/>
          </p:nvSpPr>
          <p:spPr bwMode="auto">
            <a:xfrm flipV="1">
              <a:off x="6010" y="4026"/>
              <a:ext cx="116" cy="115"/>
            </a:xfrm>
            <a:prstGeom prst="rect">
              <a:avLst/>
            </a:prstGeom>
            <a:solidFill>
              <a:srgbClr val="006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66" name="Rectangle 138"/>
            <p:cNvSpPr>
              <a:spLocks noChangeArrowheads="1"/>
            </p:cNvSpPr>
            <p:nvPr userDrawn="1"/>
          </p:nvSpPr>
          <p:spPr bwMode="auto">
            <a:xfrm flipV="1">
              <a:off x="6126" y="4026"/>
              <a:ext cx="116" cy="11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67" name="Rectangle 139"/>
            <p:cNvSpPr>
              <a:spLocks noChangeArrowheads="1"/>
            </p:cNvSpPr>
            <p:nvPr userDrawn="1"/>
          </p:nvSpPr>
          <p:spPr bwMode="auto">
            <a:xfrm flipV="1">
              <a:off x="6242" y="4026"/>
              <a:ext cx="117" cy="11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68" name="Rectangle 140"/>
            <p:cNvSpPr>
              <a:spLocks noChangeArrowheads="1"/>
            </p:cNvSpPr>
            <p:nvPr userDrawn="1"/>
          </p:nvSpPr>
          <p:spPr bwMode="auto">
            <a:xfrm flipV="1">
              <a:off x="5893" y="4026"/>
              <a:ext cx="117" cy="115"/>
            </a:xfrm>
            <a:prstGeom prst="rect">
              <a:avLst/>
            </a:prstGeom>
            <a:solidFill>
              <a:srgbClr val="00559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grpSp>
        <p:nvGrpSpPr>
          <p:cNvPr id="69" name="Group 141"/>
          <p:cNvGrpSpPr/>
          <p:nvPr userDrawn="1"/>
        </p:nvGrpSpPr>
        <p:grpSpPr bwMode="auto">
          <a:xfrm>
            <a:off x="12360473" y="6118449"/>
            <a:ext cx="739775" cy="182562"/>
            <a:chOff x="5893" y="4167"/>
            <a:chExt cx="466" cy="115"/>
          </a:xfrm>
        </p:grpSpPr>
        <p:sp>
          <p:nvSpPr>
            <p:cNvPr id="70" name="Rectangle 142"/>
            <p:cNvSpPr>
              <a:spLocks noChangeArrowheads="1"/>
            </p:cNvSpPr>
            <p:nvPr userDrawn="1"/>
          </p:nvSpPr>
          <p:spPr bwMode="auto">
            <a:xfrm flipV="1">
              <a:off x="6010" y="4167"/>
              <a:ext cx="116" cy="115"/>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71" name="Rectangle 143"/>
            <p:cNvSpPr>
              <a:spLocks noChangeArrowheads="1"/>
            </p:cNvSpPr>
            <p:nvPr userDrawn="1"/>
          </p:nvSpPr>
          <p:spPr bwMode="auto">
            <a:xfrm flipV="1">
              <a:off x="6126" y="4167"/>
              <a:ext cx="116" cy="11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72" name="Rectangle 144"/>
            <p:cNvSpPr>
              <a:spLocks noChangeArrowheads="1"/>
            </p:cNvSpPr>
            <p:nvPr userDrawn="1"/>
          </p:nvSpPr>
          <p:spPr bwMode="auto">
            <a:xfrm flipV="1">
              <a:off x="6242" y="4167"/>
              <a:ext cx="117" cy="11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sp>
          <p:nvSpPr>
            <p:cNvPr id="73" name="Rectangle 145"/>
            <p:cNvSpPr>
              <a:spLocks noChangeArrowheads="1"/>
            </p:cNvSpPr>
            <p:nvPr userDrawn="1"/>
          </p:nvSpPr>
          <p:spPr bwMode="auto">
            <a:xfrm flipV="1">
              <a:off x="5893" y="4167"/>
              <a:ext cx="117" cy="115"/>
            </a:xfrm>
            <a:prstGeom prst="rect">
              <a:avLst/>
            </a:prstGeom>
            <a:solidFill>
              <a:srgbClr val="00559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Franklin Gothic Book" panose="020B0503020102020204" pitchFamily="34" charset="0"/>
                <a:ea typeface="微软雅黑" panose="020B0503020204020204" pitchFamily="34" charset="-122"/>
              </a:endParaRPr>
            </a:p>
          </p:txBody>
        </p:sp>
      </p:grpSp>
      <p:sp>
        <p:nvSpPr>
          <p:cNvPr id="74" name="Rectangle 4"/>
          <p:cNvSpPr>
            <a:spLocks noChangeArrowheads="1"/>
          </p:cNvSpPr>
          <p:nvPr userDrawn="1"/>
        </p:nvSpPr>
        <p:spPr bwMode="auto">
          <a:xfrm>
            <a:off x="5603677" y="6538739"/>
            <a:ext cx="10683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rIns="92075">
            <a:spAutoFit/>
          </a:bodyPr>
          <a:lstStyle/>
          <a:p>
            <a:pPr algn="ctr" defTabSz="762000" eaLnBrk="0" hangingPunct="0">
              <a:buClr>
                <a:srgbClr val="000000"/>
              </a:buClr>
              <a:buSzPct val="100000"/>
            </a:pPr>
            <a:r>
              <a:rPr lang="zh-CN" altLang="en-US" sz="1200" dirty="0">
                <a:solidFill>
                  <a:schemeClr val="bg1"/>
                </a:solidFill>
                <a:latin typeface="+mj-ea"/>
                <a:ea typeface="+mj-ea"/>
              </a:rPr>
              <a:t>第 </a:t>
            </a:r>
            <a:fld id="{717BC4AE-6F20-42FD-B7D2-EC8E37E75BC0}" type="slidenum">
              <a:rPr lang="en-US" altLang="zh-CN" sz="1200" dirty="0">
                <a:solidFill>
                  <a:schemeClr val="bg1"/>
                </a:solidFill>
                <a:latin typeface="+mj-ea"/>
                <a:ea typeface="+mj-ea"/>
              </a:rPr>
            </a:fld>
            <a:r>
              <a:rPr lang="zh-CN" altLang="en-US" sz="1200" dirty="0">
                <a:solidFill>
                  <a:schemeClr val="bg1"/>
                </a:solidFill>
                <a:latin typeface="+mj-ea"/>
                <a:ea typeface="+mj-ea"/>
              </a:rPr>
              <a:t> 页</a:t>
            </a:r>
            <a:endParaRPr lang="zh-CN" altLang="en-US" sz="1200" dirty="0">
              <a:solidFill>
                <a:schemeClr val="bg1"/>
              </a:solidFill>
              <a:latin typeface="+mj-ea"/>
              <a:ea typeface="+mj-ea"/>
            </a:endParaRPr>
          </a:p>
        </p:txBody>
      </p:sp>
      <p:sp>
        <p:nvSpPr>
          <p:cNvPr id="3" name="TextBox 2"/>
          <p:cNvSpPr txBox="1"/>
          <p:nvPr userDrawn="1"/>
        </p:nvSpPr>
        <p:spPr bwMode="auto">
          <a:xfrm>
            <a:off x="9725463" y="6526428"/>
            <a:ext cx="2223878" cy="289310"/>
          </a:xfrm>
          <a:prstGeom prst="rect">
            <a:avLst/>
          </a:prstGeom>
          <a:noFill/>
          <a:ln>
            <a:noFill/>
          </a:ln>
        </p:spPr>
        <p:txBody>
          <a:bodyPr wrap="none" rtlCol="0">
            <a:spAutoFit/>
          </a:bodyPr>
          <a:lstStyle/>
          <a:p>
            <a:pPr algn="ctr" eaLnBrk="1" hangingPunct="1">
              <a:lnSpc>
                <a:spcPct val="80000"/>
              </a:lnSpc>
              <a:spcBef>
                <a:spcPct val="50000"/>
              </a:spcBef>
              <a:buFont typeface="Arial" panose="020B0604020202020204" pitchFamily="34" charset="0"/>
              <a:buNone/>
            </a:pPr>
            <a:r>
              <a:rPr lang="en-US" altLang="zh-CN" sz="1600" b="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www.xinyuan.com.cn</a:t>
            </a:r>
            <a:endParaRPr lang="zh-CN" altLang="en-US" sz="1600" b="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结束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B8E21689-4207-4677-9195-E695933DF640}"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a:prstGeom prst="rect">
            <a:avLst/>
          </a:prstGeom>
        </p:spPr>
        <p:txBody>
          <a:bodyPr/>
          <a:lstStyle/>
          <a:p>
            <a:fld id="{0AE0606D-1B96-48D6-B722-F47B8316C0D2}" type="slidenum">
              <a:rPr lang="zh-CN" altLang="en-US" smtClean="0"/>
            </a:fld>
            <a:endParaRPr lang="zh-CN" altLang="en-US"/>
          </a:p>
        </p:txBody>
      </p:sp>
    </p:spTree>
  </p:cSld>
  <p:clrMapOvr>
    <a:masterClrMapping/>
  </p:clrMapOvr>
  <p:transition>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4"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rotWithShape="1">
          <a:blip r:embed="rId3"/>
          <a:srcRect/>
          <a:stretch>
            <a:fillRect/>
          </a:stretch>
        </p:blipFill>
        <p:spPr>
          <a:xfrm>
            <a:off x="8716384" y="2119448"/>
            <a:ext cx="3235350" cy="2619093"/>
          </a:xfrm>
          <a:prstGeom prst="rect">
            <a:avLst/>
          </a:prstGeom>
        </p:spPr>
      </p:pic>
      <p:pic>
        <p:nvPicPr>
          <p:cNvPr id="2" name="图片 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8" name="标题 5"/>
          <p:cNvSpPr>
            <a:spLocks noGrp="1"/>
          </p:cNvSpPr>
          <p:nvPr>
            <p:ph type="ctrTitle" idx="2" hasCustomPrompt="1"/>
            <p:custDataLst>
              <p:tags r:id="rId7"/>
            </p:custDataLst>
          </p:nvPr>
        </p:nvSpPr>
        <p:spPr>
          <a:xfrm>
            <a:off x="81344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9" name="副标题 7"/>
          <p:cNvSpPr>
            <a:spLocks noGrp="1"/>
          </p:cNvSpPr>
          <p:nvPr>
            <p:ph type="subTitle" idx="3" hasCustomPrompt="1"/>
            <p:custDataLst>
              <p:tags r:id="rId8"/>
            </p:custDataLst>
          </p:nvPr>
        </p:nvSpPr>
        <p:spPr>
          <a:xfrm>
            <a:off x="81344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a:solidFill>
                  <a:schemeClr val="dk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pitchFamily="3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pitchFamily="3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pitchFamily="3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pitchFamily="3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5.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2" Type="http://schemas.openxmlformats.org/officeDocument/2006/relationships/theme" Target="../theme/theme2.xml"/><Relationship Id="rId21" Type="http://schemas.openxmlformats.org/officeDocument/2006/relationships/tags" Target="../tags/tag56.xml"/><Relationship Id="rId20" Type="http://schemas.openxmlformats.org/officeDocument/2006/relationships/tags" Target="../tags/tag55.xml"/><Relationship Id="rId2" Type="http://schemas.openxmlformats.org/officeDocument/2006/relationships/slideLayout" Target="../slideLayouts/slideLayout8.xml"/><Relationship Id="rId19" Type="http://schemas.openxmlformats.org/officeDocument/2006/relationships/tags" Target="../tags/tag54.xml"/><Relationship Id="rId18" Type="http://schemas.openxmlformats.org/officeDocument/2006/relationships/slideLayout" Target="../slideLayouts/slideLayout24.xml"/><Relationship Id="rId17" Type="http://schemas.openxmlformats.org/officeDocument/2006/relationships/slideLayout" Target="../slideLayouts/slideLayout23.xml"/><Relationship Id="rId16" Type="http://schemas.openxmlformats.org/officeDocument/2006/relationships/slideLayout" Target="../slideLayouts/slideLayout22.xml"/><Relationship Id="rId15" Type="http://schemas.openxmlformats.org/officeDocument/2006/relationships/slideLayout" Target="../slideLayouts/slideLayout21.xml"/><Relationship Id="rId14" Type="http://schemas.openxmlformats.org/officeDocument/2006/relationships/slideLayout" Target="../slideLayouts/slideLayout20.xml"/><Relationship Id="rId13" Type="http://schemas.openxmlformats.org/officeDocument/2006/relationships/slideLayout" Target="../slideLayouts/slideLayout19.xml"/><Relationship Id="rId12" Type="http://schemas.openxmlformats.org/officeDocument/2006/relationships/slideLayout" Target="../slideLayouts/slideLayout18.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cover/>
  </p:transition>
  <p:timing>
    <p:tnLst>
      <p:par>
        <p:cTn id="1" dur="indefinite" restart="never" nodeType="tmRoot"/>
      </p:par>
    </p:tnLst>
  </p:timing>
  <p:hf sldNum="0" hdr="0" ftr="0" dt="0"/>
  <p:txStyles>
    <p:titleStyle>
      <a:lvl1pPr algn="l" rtl="0" eaLnBrk="0" fontAlgn="base" hangingPunct="0">
        <a:spcBef>
          <a:spcPct val="0"/>
        </a:spcBef>
        <a:spcAft>
          <a:spcPct val="0"/>
        </a:spcAft>
        <a:defRPr sz="4400" kern="12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SzPct val="7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bg2"/>
        </a:buClr>
        <a:buSzPct val="75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image" Target="../media/image14.png"/><Relationship Id="rId1" Type="http://schemas.openxmlformats.org/officeDocument/2006/relationships/tags" Target="../tags/tag148.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3.xml"/><Relationship Id="rId7" Type="http://schemas.openxmlformats.org/officeDocument/2006/relationships/tags" Target="../tags/tag15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3.xml"/><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13.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5" Type="http://schemas.openxmlformats.org/officeDocument/2006/relationships/slideLayout" Target="../slideLayouts/slideLayout13.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tags" Target="../tags/tag162.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image" Target="../media/image20.jpeg"/><Relationship Id="rId3" Type="http://schemas.openxmlformats.org/officeDocument/2006/relationships/tags" Target="../tags/tag177.xml"/><Relationship Id="rId2" Type="http://schemas.openxmlformats.org/officeDocument/2006/relationships/image" Target="../media/image19.jpeg"/><Relationship Id="rId1" Type="http://schemas.openxmlformats.org/officeDocument/2006/relationships/tags" Target="../tags/tag176.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vmlDrawing" Target="../drawings/vmlDrawing4.vml"/><Relationship Id="rId7" Type="http://schemas.openxmlformats.org/officeDocument/2006/relationships/slideLayout" Target="../slideLayouts/slideLayout13.xml"/><Relationship Id="rId6" Type="http://schemas.openxmlformats.org/officeDocument/2006/relationships/tags" Target="../tags/tag190.xml"/><Relationship Id="rId5" Type="http://schemas.openxmlformats.org/officeDocument/2006/relationships/image" Target="../media/image21.emf"/><Relationship Id="rId4" Type="http://schemas.openxmlformats.org/officeDocument/2006/relationships/oleObject" Target="../embeddings/oleObject4.bin"/><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vmlDrawing" Target="../drawings/vmlDrawing5.vml"/><Relationship Id="rId7" Type="http://schemas.openxmlformats.org/officeDocument/2006/relationships/slideLayout" Target="../slideLayouts/slideLayout13.xml"/><Relationship Id="rId6" Type="http://schemas.openxmlformats.org/officeDocument/2006/relationships/tags" Target="../tags/tag194.xml"/><Relationship Id="rId5" Type="http://schemas.openxmlformats.org/officeDocument/2006/relationships/image" Target="../media/image22.emf"/><Relationship Id="rId4" Type="http://schemas.openxmlformats.org/officeDocument/2006/relationships/oleObject" Target="../embeddings/oleObject5.bin"/><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197.xml"/><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tags" Target="../tags/tag196.xml"/><Relationship Id="rId2" Type="http://schemas.openxmlformats.org/officeDocument/2006/relationships/image" Target="../media/image19.jpeg"/><Relationship Id="rId1" Type="http://schemas.openxmlformats.org/officeDocument/2006/relationships/tags" Target="../tags/tag195.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vmlDrawing" Target="../drawings/vmlDrawing6.vml"/><Relationship Id="rId7" Type="http://schemas.openxmlformats.org/officeDocument/2006/relationships/slideLayout" Target="../slideLayouts/slideLayout13.xml"/><Relationship Id="rId6" Type="http://schemas.openxmlformats.org/officeDocument/2006/relationships/tags" Target="../tags/tag201.xml"/><Relationship Id="rId5" Type="http://schemas.openxmlformats.org/officeDocument/2006/relationships/image" Target="../media/image25.emf"/><Relationship Id="rId4" Type="http://schemas.openxmlformats.org/officeDocument/2006/relationships/oleObject" Target="../embeddings/oleObject6.bin"/><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2.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1" Type="http://schemas.openxmlformats.org/officeDocument/2006/relationships/slideLayout" Target="../slideLayouts/slideLayout13.xml"/><Relationship Id="rId30" Type="http://schemas.openxmlformats.org/officeDocument/2006/relationships/tags" Target="../tags/tag86.xml"/><Relationship Id="rId3" Type="http://schemas.openxmlformats.org/officeDocument/2006/relationships/tags" Target="../tags/tag59.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tags" Target="../tags/tag77.xml"/><Relationship Id="rId20" Type="http://schemas.openxmlformats.org/officeDocument/2006/relationships/tags" Target="../tags/tag76.xml"/><Relationship Id="rId2" Type="http://schemas.openxmlformats.org/officeDocument/2006/relationships/tags" Target="../tags/tag58.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image" Target="../media/image27.png"/><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vmlDrawing" Target="../drawings/vmlDrawing7.vml"/><Relationship Id="rId7" Type="http://schemas.openxmlformats.org/officeDocument/2006/relationships/slideLayout" Target="../slideLayouts/slideLayout13.xml"/><Relationship Id="rId6" Type="http://schemas.openxmlformats.org/officeDocument/2006/relationships/tags" Target="../tags/tag214.xml"/><Relationship Id="rId5" Type="http://schemas.openxmlformats.org/officeDocument/2006/relationships/image" Target="../media/image28.emf"/><Relationship Id="rId4" Type="http://schemas.openxmlformats.org/officeDocument/2006/relationships/oleObject" Target="../embeddings/oleObject7.bin"/><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image" Target="../media/image30.png"/><Relationship Id="rId1" Type="http://schemas.openxmlformats.org/officeDocument/2006/relationships/image" Target="../media/image29.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3.xml"/><Relationship Id="rId5" Type="http://schemas.openxmlformats.org/officeDocument/2006/relationships/tags" Target="../tags/tag222.xml"/><Relationship Id="rId4" Type="http://schemas.openxmlformats.org/officeDocument/2006/relationships/image" Target="../media/image31.png"/><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25.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5" Type="http://schemas.openxmlformats.org/officeDocument/2006/relationships/notesSlide" Target="../notesSlides/notesSlide13.xml"/><Relationship Id="rId14" Type="http://schemas.openxmlformats.org/officeDocument/2006/relationships/slideLayout" Target="../slideLayouts/slideLayout13.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tags" Target="../tags/tag223.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36.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vmlDrawing" Target="../drawings/vmlDrawing8.vml"/><Relationship Id="rId7" Type="http://schemas.openxmlformats.org/officeDocument/2006/relationships/slideLayout" Target="../slideLayouts/slideLayout13.xml"/><Relationship Id="rId6" Type="http://schemas.openxmlformats.org/officeDocument/2006/relationships/tags" Target="../tags/tag245.xml"/><Relationship Id="rId5" Type="http://schemas.openxmlformats.org/officeDocument/2006/relationships/image" Target="../media/image36.emf"/><Relationship Id="rId4" Type="http://schemas.openxmlformats.org/officeDocument/2006/relationships/oleObject" Target="../embeddings/oleObject8.bin"/><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image" Target="../media/image38.png"/><Relationship Id="rId1" Type="http://schemas.openxmlformats.org/officeDocument/2006/relationships/image" Target="../media/image37.png"/></Relationships>
</file>

<file path=ppt/slides/_rels/slide3.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1" Type="http://schemas.openxmlformats.org/officeDocument/2006/relationships/slideLayout" Target="../slideLayouts/slideLayout13.xml"/><Relationship Id="rId30" Type="http://schemas.openxmlformats.org/officeDocument/2006/relationships/tags" Target="../tags/tag116.xml"/><Relationship Id="rId3" Type="http://schemas.openxmlformats.org/officeDocument/2006/relationships/tags" Target="../tags/tag89.xml"/><Relationship Id="rId29" Type="http://schemas.openxmlformats.org/officeDocument/2006/relationships/tags" Target="../tags/tag115.xml"/><Relationship Id="rId28" Type="http://schemas.openxmlformats.org/officeDocument/2006/relationships/tags" Target="../tags/tag114.xml"/><Relationship Id="rId27" Type="http://schemas.openxmlformats.org/officeDocument/2006/relationships/tags" Target="../tags/tag113.xml"/><Relationship Id="rId26" Type="http://schemas.openxmlformats.org/officeDocument/2006/relationships/tags" Target="../tags/tag112.xml"/><Relationship Id="rId25" Type="http://schemas.openxmlformats.org/officeDocument/2006/relationships/tags" Target="../tags/tag111.xml"/><Relationship Id="rId24" Type="http://schemas.openxmlformats.org/officeDocument/2006/relationships/tags" Target="../tags/tag110.xml"/><Relationship Id="rId23" Type="http://schemas.openxmlformats.org/officeDocument/2006/relationships/tags" Target="../tags/tag109.xml"/><Relationship Id="rId22" Type="http://schemas.openxmlformats.org/officeDocument/2006/relationships/tags" Target="../tags/tag108.xml"/><Relationship Id="rId21" Type="http://schemas.openxmlformats.org/officeDocument/2006/relationships/tags" Target="../tags/tag107.xml"/><Relationship Id="rId20" Type="http://schemas.openxmlformats.org/officeDocument/2006/relationships/tags" Target="../tags/tag106.xml"/><Relationship Id="rId2" Type="http://schemas.openxmlformats.org/officeDocument/2006/relationships/tags" Target="../tags/tag88.xml"/><Relationship Id="rId19" Type="http://schemas.openxmlformats.org/officeDocument/2006/relationships/tags" Target="../tags/tag105.xml"/><Relationship Id="rId18" Type="http://schemas.openxmlformats.org/officeDocument/2006/relationships/tags" Target="../tags/tag104.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3.xml"/><Relationship Id="rId5" Type="http://schemas.openxmlformats.org/officeDocument/2006/relationships/tags" Target="../tags/tag253.xml"/><Relationship Id="rId4" Type="http://schemas.openxmlformats.org/officeDocument/2006/relationships/image" Target="../media/image39.png"/><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32.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vmlDrawing" Target="../drawings/vmlDrawing9.vml"/><Relationship Id="rId7" Type="http://schemas.openxmlformats.org/officeDocument/2006/relationships/slideLayout" Target="../slideLayouts/slideLayout13.xml"/><Relationship Id="rId6" Type="http://schemas.openxmlformats.org/officeDocument/2006/relationships/tags" Target="../tags/tag262.xml"/><Relationship Id="rId5" Type="http://schemas.openxmlformats.org/officeDocument/2006/relationships/image" Target="../media/image40.emf"/><Relationship Id="rId4" Type="http://schemas.openxmlformats.org/officeDocument/2006/relationships/oleObject" Target="../embeddings/oleObject9.bin"/><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image" Target="../media/image41.pn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35.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vmlDrawing" Target="../drawings/vmlDrawing10.vml"/><Relationship Id="rId7" Type="http://schemas.openxmlformats.org/officeDocument/2006/relationships/slideLayout" Target="../slideLayouts/slideLayout13.xml"/><Relationship Id="rId6" Type="http://schemas.openxmlformats.org/officeDocument/2006/relationships/tags" Target="../tags/tag277.xml"/><Relationship Id="rId5" Type="http://schemas.openxmlformats.org/officeDocument/2006/relationships/image" Target="../media/image42.emf"/><Relationship Id="rId4" Type="http://schemas.openxmlformats.org/officeDocument/2006/relationships/oleObject" Target="../embeddings/oleObject10.bin"/><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78.xml"/><Relationship Id="rId1" Type="http://schemas.openxmlformats.org/officeDocument/2006/relationships/image" Target="../media/image43.png"/></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38.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image" Target="../media/image46.jpeg"/><Relationship Id="rId6" Type="http://schemas.openxmlformats.org/officeDocument/2006/relationships/tags" Target="../tags/tag287.xml"/><Relationship Id="rId5" Type="http://schemas.openxmlformats.org/officeDocument/2006/relationships/image" Target="../media/image45.jpeg"/><Relationship Id="rId4" Type="http://schemas.openxmlformats.org/officeDocument/2006/relationships/tags" Target="../tags/tag286.xml"/><Relationship Id="rId3" Type="http://schemas.openxmlformats.org/officeDocument/2006/relationships/image" Target="../media/image44.jpeg"/><Relationship Id="rId2" Type="http://schemas.openxmlformats.org/officeDocument/2006/relationships/tags" Target="../tags/tag285.xml"/><Relationship Id="rId12" Type="http://schemas.openxmlformats.org/officeDocument/2006/relationships/slideLayout" Target="../slideLayouts/slideLayout13.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4.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40.xml.rels><?xml version="1.0" encoding="UTF-8" standalone="yes"?>
<Relationships xmlns="http://schemas.openxmlformats.org/package/2006/relationships"><Relationship Id="rId9" Type="http://schemas.openxmlformats.org/officeDocument/2006/relationships/tags" Target="../tags/tag305.xml"/><Relationship Id="rId8" Type="http://schemas.openxmlformats.org/officeDocument/2006/relationships/tags" Target="../tags/tag304.xml"/><Relationship Id="rId7" Type="http://schemas.openxmlformats.org/officeDocument/2006/relationships/tags" Target="../tags/tag303.xml"/><Relationship Id="rId6" Type="http://schemas.openxmlformats.org/officeDocument/2006/relationships/tags" Target="../tags/tag302.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6" Type="http://schemas.openxmlformats.org/officeDocument/2006/relationships/slideLayout" Target="../slideLayouts/slideLayout13.xml"/><Relationship Id="rId15" Type="http://schemas.openxmlformats.org/officeDocument/2006/relationships/tags" Target="../tags/tag311.xml"/><Relationship Id="rId14" Type="http://schemas.openxmlformats.org/officeDocument/2006/relationships/tags" Target="../tags/tag310.xml"/><Relationship Id="rId13" Type="http://schemas.openxmlformats.org/officeDocument/2006/relationships/tags" Target="../tags/tag309.xml"/><Relationship Id="rId12" Type="http://schemas.openxmlformats.org/officeDocument/2006/relationships/tags" Target="../tags/tag308.xml"/><Relationship Id="rId11" Type="http://schemas.openxmlformats.org/officeDocument/2006/relationships/tags" Target="../tags/tag307.xml"/><Relationship Id="rId10" Type="http://schemas.openxmlformats.org/officeDocument/2006/relationships/tags" Target="../tags/tag306.xml"/><Relationship Id="rId1" Type="http://schemas.openxmlformats.org/officeDocument/2006/relationships/tags" Target="../tags/tag297.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12.xml"/><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3.png"/></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s>
</file>

<file path=ppt/slides/_rels/slide43.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vmlDrawing" Target="../drawings/vmlDrawing11.vml"/><Relationship Id="rId7" Type="http://schemas.openxmlformats.org/officeDocument/2006/relationships/slideLayout" Target="../slideLayouts/slideLayout13.xml"/><Relationship Id="rId6" Type="http://schemas.openxmlformats.org/officeDocument/2006/relationships/tags" Target="../tags/tag321.xml"/><Relationship Id="rId5" Type="http://schemas.openxmlformats.org/officeDocument/2006/relationships/image" Target="../media/image49.emf"/><Relationship Id="rId4" Type="http://schemas.openxmlformats.org/officeDocument/2006/relationships/oleObject" Target="../embeddings/oleObject11.bin"/><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image" Target="../media/image50.png"/><Relationship Id="rId1" Type="http://schemas.openxmlformats.org/officeDocument/2006/relationships/image" Target="../media/image43.png"/></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image" Target="../media/image51.png"/></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image" Target="../media/image52.png"/></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image" Target="../media/image53.png"/></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image" Target="../media/image55.png"/><Relationship Id="rId1" Type="http://schemas.openxmlformats.org/officeDocument/2006/relationships/image" Target="../media/image54.png"/></Relationships>
</file>

<file path=ppt/slides/_rels/slide5.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2" Type="http://schemas.openxmlformats.org/officeDocument/2006/relationships/comments" Target="../comments/comment1.xml"/><Relationship Id="rId11" Type="http://schemas.openxmlformats.org/officeDocument/2006/relationships/notesSlide" Target="../notesSlides/notesSlide2.xml"/><Relationship Id="rId10" Type="http://schemas.openxmlformats.org/officeDocument/2006/relationships/slideLayout" Target="../slideLayouts/slideLayout13.xml"/><Relationship Id="rId1" Type="http://schemas.openxmlformats.org/officeDocument/2006/relationships/tags" Target="../tags/tag122.xml"/></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image" Target="../media/image56.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vmlDrawing" Target="../drawings/vmlDrawing1.vml"/><Relationship Id="rId7" Type="http://schemas.openxmlformats.org/officeDocument/2006/relationships/slideLayout" Target="../slideLayouts/slideLayout13.xml"/><Relationship Id="rId6" Type="http://schemas.openxmlformats.org/officeDocument/2006/relationships/tags" Target="../tags/tag134.xml"/><Relationship Id="rId5" Type="http://schemas.openxmlformats.org/officeDocument/2006/relationships/image" Target="../media/image11.emf"/><Relationship Id="rId4" Type="http://schemas.openxmlformats.org/officeDocument/2006/relationships/oleObject" Target="../embeddings/oleObject1.bin"/><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vmlDrawing" Target="../drawings/vmlDrawing2.vml"/><Relationship Id="rId7" Type="http://schemas.openxmlformats.org/officeDocument/2006/relationships/slideLayout" Target="../slideLayouts/slideLayout13.xml"/><Relationship Id="rId6" Type="http://schemas.openxmlformats.org/officeDocument/2006/relationships/tags" Target="../tags/tag138.xml"/><Relationship Id="rId5" Type="http://schemas.openxmlformats.org/officeDocument/2006/relationships/image" Target="../media/image12.emf"/><Relationship Id="rId4" Type="http://schemas.openxmlformats.org/officeDocument/2006/relationships/oleObject" Target="../embeddings/oleObject2.bin"/><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vmlDrawing" Target="../drawings/vmlDrawing3.vml"/><Relationship Id="rId7" Type="http://schemas.openxmlformats.org/officeDocument/2006/relationships/slideLayout" Target="../slideLayouts/slideLayout13.xml"/><Relationship Id="rId6" Type="http://schemas.openxmlformats.org/officeDocument/2006/relationships/tags" Target="../tags/tag147.xml"/><Relationship Id="rId5" Type="http://schemas.openxmlformats.org/officeDocument/2006/relationships/image" Target="../media/image13.emf"/><Relationship Id="rId4" Type="http://schemas.openxmlformats.org/officeDocument/2006/relationships/oleObject" Target="../embeddings/oleObject3.bin"/><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5" name="Text Box 10"/>
          <p:cNvSpPr txBox="1">
            <a:spLocks noChangeArrowheads="1"/>
          </p:cNvSpPr>
          <p:nvPr/>
        </p:nvSpPr>
        <p:spPr bwMode="auto">
          <a:xfrm>
            <a:off x="2279576" y="1162662"/>
            <a:ext cx="7416824" cy="1198880"/>
          </a:xfrm>
          <a:prstGeom prst="rect">
            <a:avLst/>
          </a:prstGeom>
          <a:noFill/>
          <a:ln>
            <a:noFill/>
          </a:ln>
        </p:spPr>
        <p:txBody>
          <a:bodyPr wrap="square">
            <a:spAutoFit/>
          </a:bodyPr>
          <a:lstStyle>
            <a:lvl1pPr>
              <a:defRPr sz="2800" b="1">
                <a:solidFill>
                  <a:schemeClr val="tx1"/>
                </a:solidFill>
                <a:latin typeface="Arial" panose="020B0604020202020204" pitchFamily="34" charset="0"/>
                <a:ea typeface="宋体" panose="02010600030101010101" pitchFamily="2" charset="-122"/>
              </a:defRPr>
            </a:lvl1pPr>
            <a:lvl2pPr marL="742950" indent="-285750">
              <a:defRPr sz="2800" b="1">
                <a:solidFill>
                  <a:schemeClr val="tx1"/>
                </a:solidFill>
                <a:latin typeface="Arial" panose="020B0604020202020204" pitchFamily="34" charset="0"/>
                <a:ea typeface="宋体" panose="02010600030101010101" pitchFamily="2" charset="-122"/>
              </a:defRPr>
            </a:lvl2pPr>
            <a:lvl3pPr marL="1143000" indent="-228600">
              <a:defRPr sz="2800" b="1">
                <a:solidFill>
                  <a:schemeClr val="tx1"/>
                </a:solidFill>
                <a:latin typeface="Arial" panose="020B0604020202020204" pitchFamily="34" charset="0"/>
                <a:ea typeface="宋体" panose="02010600030101010101" pitchFamily="2" charset="-122"/>
              </a:defRPr>
            </a:lvl3pPr>
            <a:lvl4pPr marL="1600200" indent="-228600">
              <a:defRPr sz="2800" b="1">
                <a:solidFill>
                  <a:schemeClr val="tx1"/>
                </a:solidFill>
                <a:latin typeface="Arial" panose="020B0604020202020204" pitchFamily="34" charset="0"/>
                <a:ea typeface="宋体" panose="02010600030101010101" pitchFamily="2" charset="-122"/>
              </a:defRPr>
            </a:lvl4pPr>
            <a:lvl5pPr marL="2057400" indent="-22860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sz="3600" dirty="0" smtClean="0">
                <a:solidFill>
                  <a:srgbClr val="005595"/>
                </a:solidFill>
                <a:latin typeface="微软雅黑" panose="020B0503020204020204" pitchFamily="34" charset="-122"/>
                <a:ea typeface="微软雅黑" panose="020B0503020204020204" pitchFamily="34" charset="-122"/>
                <a:cs typeface="Arial" panose="020B0604020202020204" pitchFamily="34" charset="0"/>
              </a:rPr>
              <a:t>河南省电子化政府采购系统与预算管理一体化系统业务对接流程培训</a:t>
            </a:r>
            <a:endParaRPr lang="zh-CN" sz="3600" dirty="0" smtClean="0">
              <a:solidFill>
                <a:srgbClr val="005595"/>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Text Box 10"/>
          <p:cNvSpPr txBox="1">
            <a:spLocks noChangeArrowheads="1"/>
          </p:cNvSpPr>
          <p:nvPr/>
        </p:nvSpPr>
        <p:spPr bwMode="auto">
          <a:xfrm>
            <a:off x="6528048" y="4004811"/>
            <a:ext cx="4824536" cy="737235"/>
          </a:xfrm>
          <a:prstGeom prst="rect">
            <a:avLst/>
          </a:prstGeom>
          <a:noFill/>
          <a:ln>
            <a:noFill/>
          </a:ln>
        </p:spPr>
        <p:txBody>
          <a:bodyPr wrap="square">
            <a:spAutoFit/>
          </a:bodyPr>
          <a:lstStyle>
            <a:lvl1pPr>
              <a:defRPr sz="2800" b="1">
                <a:solidFill>
                  <a:schemeClr val="tx1"/>
                </a:solidFill>
                <a:latin typeface="Arial" panose="020B0604020202020204" pitchFamily="34" charset="0"/>
                <a:ea typeface="宋体" panose="02010600030101010101" pitchFamily="2" charset="-122"/>
              </a:defRPr>
            </a:lvl1pPr>
            <a:lvl2pPr marL="742950" indent="-285750">
              <a:defRPr sz="2800" b="1">
                <a:solidFill>
                  <a:schemeClr val="tx1"/>
                </a:solidFill>
                <a:latin typeface="Arial" panose="020B0604020202020204" pitchFamily="34" charset="0"/>
                <a:ea typeface="宋体" panose="02010600030101010101" pitchFamily="2" charset="-122"/>
              </a:defRPr>
            </a:lvl2pPr>
            <a:lvl3pPr marL="1143000" indent="-228600">
              <a:defRPr sz="2800" b="1">
                <a:solidFill>
                  <a:schemeClr val="tx1"/>
                </a:solidFill>
                <a:latin typeface="Arial" panose="020B0604020202020204" pitchFamily="34" charset="0"/>
                <a:ea typeface="宋体" panose="02010600030101010101" pitchFamily="2" charset="-122"/>
              </a:defRPr>
            </a:lvl3pPr>
            <a:lvl4pPr marL="1600200" indent="-228600">
              <a:defRPr sz="2800" b="1">
                <a:solidFill>
                  <a:schemeClr val="tx1"/>
                </a:solidFill>
                <a:latin typeface="Arial" panose="020B0604020202020204" pitchFamily="34" charset="0"/>
                <a:ea typeface="宋体" panose="02010600030101010101" pitchFamily="2" charset="-122"/>
              </a:defRPr>
            </a:lvl4pPr>
            <a:lvl5pPr marL="2057400" indent="-22860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ct val="50000"/>
              </a:spcBef>
              <a:buFont typeface="Arial" panose="020B0604020202020204" pitchFamily="34" charset="0"/>
              <a:buNone/>
            </a:pPr>
            <a:r>
              <a:rPr lang="zh-CN" altLang="en-US" dirty="0" smtClean="0">
                <a:solidFill>
                  <a:srgbClr val="005595"/>
                </a:solidFill>
                <a:latin typeface="微软雅黑" panose="020B0503020204020204" pitchFamily="34" charset="-122"/>
                <a:ea typeface="微软雅黑" panose="020B0503020204020204" pitchFamily="34" charset="-122"/>
                <a:cs typeface="Arial" panose="020B0604020202020204" pitchFamily="34" charset="0"/>
              </a:rPr>
              <a:t>讲述人：张苹苹</a:t>
            </a:r>
            <a:endParaRPr lang="en-US" altLang="zh-CN" dirty="0">
              <a:solidFill>
                <a:srgbClr val="005595"/>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 name="Text Box 10"/>
          <p:cNvSpPr txBox="1">
            <a:spLocks noChangeArrowheads="1"/>
          </p:cNvSpPr>
          <p:nvPr/>
        </p:nvSpPr>
        <p:spPr bwMode="auto">
          <a:xfrm>
            <a:off x="2126615" y="4849495"/>
            <a:ext cx="9413240" cy="737235"/>
          </a:xfrm>
          <a:prstGeom prst="rect">
            <a:avLst/>
          </a:prstGeom>
          <a:noFill/>
          <a:ln>
            <a:noFill/>
          </a:ln>
        </p:spPr>
        <p:txBody>
          <a:bodyPr wrap="square">
            <a:spAutoFit/>
          </a:bodyPr>
          <a:lstStyle>
            <a:lvl1pPr>
              <a:defRPr sz="2800" b="1">
                <a:solidFill>
                  <a:schemeClr val="tx1"/>
                </a:solidFill>
                <a:latin typeface="Arial" panose="020B0604020202020204" pitchFamily="34" charset="0"/>
                <a:ea typeface="宋体" panose="02010600030101010101" pitchFamily="2" charset="-122"/>
              </a:defRPr>
            </a:lvl1pPr>
            <a:lvl2pPr marL="742950" indent="-285750">
              <a:defRPr sz="2800" b="1">
                <a:solidFill>
                  <a:schemeClr val="tx1"/>
                </a:solidFill>
                <a:latin typeface="Arial" panose="020B0604020202020204" pitchFamily="34" charset="0"/>
                <a:ea typeface="宋体" panose="02010600030101010101" pitchFamily="2" charset="-122"/>
              </a:defRPr>
            </a:lvl2pPr>
            <a:lvl3pPr marL="1143000" indent="-228600">
              <a:defRPr sz="2800" b="1">
                <a:solidFill>
                  <a:schemeClr val="tx1"/>
                </a:solidFill>
                <a:latin typeface="Arial" panose="020B0604020202020204" pitchFamily="34" charset="0"/>
                <a:ea typeface="宋体" panose="02010600030101010101" pitchFamily="2" charset="-122"/>
              </a:defRPr>
            </a:lvl3pPr>
            <a:lvl4pPr marL="1600200" indent="-228600">
              <a:defRPr sz="2800" b="1">
                <a:solidFill>
                  <a:schemeClr val="tx1"/>
                </a:solidFill>
                <a:latin typeface="Arial" panose="020B0604020202020204" pitchFamily="34" charset="0"/>
                <a:ea typeface="宋体" panose="02010600030101010101" pitchFamily="2" charset="-122"/>
              </a:defRPr>
            </a:lvl4pPr>
            <a:lvl5pPr marL="2057400" indent="-22860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ct val="50000"/>
              </a:spcBef>
              <a:buFont typeface="Arial" panose="020B0604020202020204" pitchFamily="34" charset="0"/>
              <a:buNone/>
            </a:pPr>
            <a:r>
              <a:rPr lang="zh-CN" altLang="en-US" dirty="0" smtClean="0">
                <a:solidFill>
                  <a:srgbClr val="005595"/>
                </a:solidFill>
                <a:latin typeface="微软雅黑" panose="020B0503020204020204" pitchFamily="34" charset="-122"/>
                <a:ea typeface="微软雅黑" panose="020B0503020204020204" pitchFamily="34" charset="-122"/>
                <a:cs typeface="Arial" panose="020B0604020202020204" pitchFamily="34" charset="0"/>
              </a:rPr>
              <a:t>系统运维电话：0371-65808207、0371-65808480</a:t>
            </a:r>
            <a:endParaRPr lang="zh-CN" altLang="en-US" dirty="0" smtClean="0">
              <a:solidFill>
                <a:srgbClr val="005595"/>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descr="E:\ppt图片\图片2.png图片2"/>
          <p:cNvPicPr>
            <a:picLocks noChangeAspect="1"/>
          </p:cNvPicPr>
          <p:nvPr>
            <p:custDataLst>
              <p:tags r:id="rId1"/>
            </p:custDataLst>
          </p:nvPr>
        </p:nvPicPr>
        <p:blipFill rotWithShape="1">
          <a:blip r:embed="rId2"/>
          <a:srcRect/>
          <a:stretch>
            <a:fillRect/>
          </a:stretch>
        </p:blipFill>
        <p:spPr>
          <a:xfrm>
            <a:off x="0" y="326390"/>
            <a:ext cx="12192000" cy="620522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0" name="矩形 9"/>
          <p:cNvSpPr/>
          <p:nvPr>
            <p:custDataLst>
              <p:tags r:id="rId3"/>
            </p:custDataLst>
          </p:nvPr>
        </p:nvSpPr>
        <p:spPr>
          <a:xfrm>
            <a:off x="3810" y="-5715"/>
            <a:ext cx="4572000" cy="5573395"/>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1" name="文本框 10"/>
          <p:cNvSpPr txBox="1"/>
          <p:nvPr>
            <p:custDataLst>
              <p:tags r:id="rId4"/>
            </p:custDataLst>
          </p:nvPr>
        </p:nvSpPr>
        <p:spPr>
          <a:xfrm>
            <a:off x="414738" y="192096"/>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5"/>
            </p:custDataLst>
          </p:nvPr>
        </p:nvSpPr>
        <p:spPr>
          <a:xfrm>
            <a:off x="393700" y="737235"/>
            <a:ext cx="3746500" cy="4907280"/>
          </a:xfrm>
          <a:prstGeom prst="rect">
            <a:avLst/>
          </a:prstGeom>
          <a:noFill/>
        </p:spPr>
        <p:txBody>
          <a:bodyPr wrap="square" tIns="0" rtlCol="0">
            <a:noAutofit/>
          </a:bodyPr>
          <a:p>
            <a:pPr lvl="0">
              <a:lnSpc>
                <a:spcPct val="150000"/>
              </a:lnSpc>
              <a:spcBef>
                <a:spcPts val="1000"/>
              </a:spcBef>
            </a:pPr>
            <a:r>
              <a:rPr sz="14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1.资金来源分国库集中支付（财政资金）和自行支付（自有资金），计划填报时资金性质一经确定不允许在支付申请环节修改，选择“自行支付”的项目将无法通过国库支付，请慎重选择资金来源。</a:t>
            </a:r>
            <a:endParaRPr sz="14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lvl="0">
              <a:lnSpc>
                <a:spcPct val="150000"/>
              </a:lnSpc>
              <a:spcBef>
                <a:spcPts val="1000"/>
              </a:spcBef>
            </a:pPr>
            <a:r>
              <a:rPr lang="en-US" altLang="zh-CN" sz="14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2.当年财政预算金额：需要预算管理一体化系统（内网）挂接当年财政预算指标的金额。针对于当年支付项目，如果资金性质全部为财政资金，当年财政预算金额必须等于采购计划金额，针对于跨年支付项目，如果资金性质全部为财政资金，当年财政预算金额可以小于采购计划金额。当年财政预算金额不能填写错误，填多会影响占用多余的指标，填少影响后续的支付</a:t>
            </a:r>
            <a:endParaRPr lang="zh-CN" altLang="en-US" sz="14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bldLvl="0" animBg="1"/>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624331"/>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指标挂接流程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1979295"/>
            <a:ext cx="3894455" cy="397573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预算单位经办岗挂接指标，挂接指标的本次占用金额合计应该等于本采购计划的当年财政预算金额。</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a:t>
            </a:r>
            <a:r>
              <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一条采购计划可以挂接多条政府采购指标。</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3.</a:t>
            </a:r>
            <a:r>
              <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挂接的指标的标识必须是政府采购标识的指标才可以进行展示挂接。</a:t>
            </a:r>
            <a:endPar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4.</a:t>
            </a:r>
            <a:r>
              <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如果挂接的指标为上年结转指标，挂接之后直接推送外网。如果挂接指标为当年指标，经单位初审，执行局终审之后指标信息推送外网。</a:t>
            </a:r>
            <a:endPar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5.</a:t>
            </a:r>
            <a:r>
              <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实施计划在未进行指标挂接送审之前可以进行退回修改操作。</a:t>
            </a:r>
            <a:endPar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ltLang="zh-CN">
                <a:solidFill>
                  <a:schemeClr val="dk1">
                    <a:lumMod val="85000"/>
                    <a:lumOff val="15000"/>
                  </a:schemeClr>
                </a:solidFill>
                <a:latin typeface="Arial" panose="020B0604020202020204" pitchFamily="34" charset="0"/>
                <a:sym typeface="Arial" panose="020B0604020202020204" pitchFamily="34" charset="0"/>
              </a:rPr>
              <a:t>指标挂接</a:t>
            </a:r>
            <a:r>
              <a:rPr lang="en-US" altLang="zh-CN">
                <a:solidFill>
                  <a:schemeClr val="dk1">
                    <a:lumMod val="85000"/>
                    <a:lumOff val="15000"/>
                  </a:schemeClr>
                </a:solidFill>
                <a:latin typeface="Arial" panose="020B0604020202020204" pitchFamily="34" charset="0"/>
                <a:sym typeface="Arial" panose="020B0604020202020204" pitchFamily="34" charset="0"/>
              </a:rPr>
              <a:t>-</a:t>
            </a:r>
            <a:r>
              <a:rPr>
                <a:solidFill>
                  <a:schemeClr val="dk1">
                    <a:lumMod val="85000"/>
                    <a:lumOff val="15000"/>
                  </a:schemeClr>
                </a:solidFill>
                <a:latin typeface="Arial" panose="020B0604020202020204" pitchFamily="34" charset="0"/>
                <a:sym typeface="Arial" panose="020B0604020202020204" pitchFamily="34" charset="0"/>
              </a:rPr>
              <a:t>内网</a:t>
            </a:r>
            <a:endParaRPr>
              <a:solidFill>
                <a:schemeClr val="dk1">
                  <a:lumMod val="85000"/>
                  <a:lumOff val="15000"/>
                </a:schemeClr>
              </a:solidFill>
              <a:latin typeface="Arial" panose="020B0604020202020204" pitchFamily="34" charset="0"/>
              <a:sym typeface="Arial" panose="020B0604020202020204" pitchFamily="34" charset="0"/>
            </a:endParaRPr>
          </a:p>
        </p:txBody>
      </p:sp>
      <p:pic>
        <p:nvPicPr>
          <p:cNvPr id="3" name="图片 1"/>
          <p:cNvPicPr>
            <a:picLocks noChangeAspect="1"/>
          </p:cNvPicPr>
          <p:nvPr>
            <p:custDataLst>
              <p:tags r:id="rId4"/>
            </p:custDataLst>
          </p:nvPr>
        </p:nvPicPr>
        <p:blipFill>
          <a:blip r:embed="rId5"/>
          <a:stretch>
            <a:fillRect/>
          </a:stretch>
        </p:blipFill>
        <p:spPr>
          <a:xfrm>
            <a:off x="335280" y="1484630"/>
            <a:ext cx="6849110" cy="2180590"/>
          </a:xfrm>
          <a:prstGeom prst="rect">
            <a:avLst/>
          </a:prstGeom>
        </p:spPr>
      </p:pic>
      <p:pic>
        <p:nvPicPr>
          <p:cNvPr id="63" name="图片 63"/>
          <p:cNvPicPr>
            <a:picLocks noChangeAspect="1"/>
          </p:cNvPicPr>
          <p:nvPr/>
        </p:nvPicPr>
        <p:blipFill>
          <a:blip r:embed="rId6"/>
          <a:stretch>
            <a:fillRect/>
          </a:stretch>
        </p:blipFill>
        <p:spPr>
          <a:xfrm>
            <a:off x="335280" y="3789045"/>
            <a:ext cx="6830060" cy="2753360"/>
          </a:xfrm>
          <a:prstGeom prst="rect">
            <a:avLst/>
          </a:prstGeom>
        </p:spPr>
      </p:pic>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624331"/>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指标调整</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1979295"/>
            <a:ext cx="3894455" cy="397573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指标调整分为两种情况：非政府采购指标调整为用于政府采购、政府采购指标调整为非政府采购指标。两种调整都需单位审核才能生效。</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a:t>
            </a:r>
            <a:r>
              <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指标调整可以分拆指标，但是不能合并指标。</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endPar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ltLang="zh-CN">
                <a:solidFill>
                  <a:schemeClr val="dk1">
                    <a:lumMod val="85000"/>
                    <a:lumOff val="15000"/>
                  </a:schemeClr>
                </a:solidFill>
                <a:latin typeface="Arial" panose="020B0604020202020204" pitchFamily="34" charset="0"/>
                <a:sym typeface="Arial" panose="020B0604020202020204" pitchFamily="34" charset="0"/>
              </a:rPr>
              <a:t>指标调整</a:t>
            </a:r>
            <a:r>
              <a:rPr lang="en-US" altLang="zh-CN">
                <a:solidFill>
                  <a:schemeClr val="dk1">
                    <a:lumMod val="85000"/>
                    <a:lumOff val="15000"/>
                  </a:schemeClr>
                </a:solidFill>
                <a:latin typeface="Arial" panose="020B0604020202020204" pitchFamily="34" charset="0"/>
                <a:sym typeface="Arial" panose="020B0604020202020204" pitchFamily="34" charset="0"/>
              </a:rPr>
              <a:t>-</a:t>
            </a:r>
            <a:r>
              <a:rPr>
                <a:solidFill>
                  <a:schemeClr val="dk1">
                    <a:lumMod val="85000"/>
                    <a:lumOff val="15000"/>
                  </a:schemeClr>
                </a:solidFill>
                <a:latin typeface="Arial" panose="020B0604020202020204" pitchFamily="34" charset="0"/>
                <a:sym typeface="Arial" panose="020B0604020202020204" pitchFamily="34" charset="0"/>
              </a:rPr>
              <a:t>内网</a:t>
            </a:r>
            <a:endParaRPr>
              <a:solidFill>
                <a:schemeClr val="dk1">
                  <a:lumMod val="85000"/>
                  <a:lumOff val="15000"/>
                </a:schemeClr>
              </a:solidFill>
              <a:latin typeface="Arial" panose="020B0604020202020204" pitchFamily="34" charset="0"/>
              <a:sym typeface="Arial" panose="020B0604020202020204" pitchFamily="34" charset="0"/>
            </a:endParaRPr>
          </a:p>
        </p:txBody>
      </p:sp>
      <p:pic>
        <p:nvPicPr>
          <p:cNvPr id="294" name="图片 294"/>
          <p:cNvPicPr>
            <a:picLocks noChangeAspect="1"/>
          </p:cNvPicPr>
          <p:nvPr/>
        </p:nvPicPr>
        <p:blipFill>
          <a:blip r:embed="rId4"/>
          <a:stretch>
            <a:fillRect/>
          </a:stretch>
        </p:blipFill>
        <p:spPr>
          <a:xfrm>
            <a:off x="335280" y="1268730"/>
            <a:ext cx="6875145" cy="2466975"/>
          </a:xfrm>
          <a:prstGeom prst="rect">
            <a:avLst/>
          </a:prstGeom>
        </p:spPr>
      </p:pic>
      <p:pic>
        <p:nvPicPr>
          <p:cNvPr id="295" name="图片 295"/>
          <p:cNvPicPr>
            <a:picLocks noChangeAspect="1"/>
          </p:cNvPicPr>
          <p:nvPr/>
        </p:nvPicPr>
        <p:blipFill>
          <a:blip r:embed="rId5"/>
          <a:stretch>
            <a:fillRect/>
          </a:stretch>
        </p:blipFill>
        <p:spPr>
          <a:xfrm>
            <a:off x="335280" y="3789045"/>
            <a:ext cx="6874510" cy="2466975"/>
          </a:xfrm>
          <a:prstGeom prst="rect">
            <a:avLst/>
          </a:prstGeom>
        </p:spPr>
      </p:pic>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立方体 19"/>
          <p:cNvSpPr/>
          <p:nvPr>
            <p:custDataLst>
              <p:tags r:id="rId1"/>
            </p:custDataLst>
          </p:nvPr>
        </p:nvSpPr>
        <p:spPr>
          <a:xfrm>
            <a:off x="1783715" y="815937"/>
            <a:ext cx="1431290" cy="3431540"/>
          </a:xfrm>
          <a:prstGeom prst="cube">
            <a:avLst>
              <a:gd name="adj" fmla="val 88345"/>
            </a:avLst>
          </a:prstGeom>
          <a:solidFill>
            <a:srgbClr val="69A35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custDataLst>
              <p:tags r:id="rId2"/>
            </p:custDataLst>
          </p:nvPr>
        </p:nvSpPr>
        <p:spPr bwMode="auto">
          <a:xfrm flipH="1">
            <a:off x="5702501" y="756357"/>
            <a:ext cx="147396" cy="147399"/>
          </a:xfrm>
          <a:prstGeom prst="ellipse">
            <a:avLst/>
          </a:prstGeom>
          <a:solidFill>
            <a:srgbClr val="1F74AD"/>
          </a:solidFill>
          <a:ln w="9525">
            <a:noFill/>
            <a:round/>
          </a:ln>
        </p:spPr>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custDataLst>
              <p:tags r:id="rId3"/>
            </p:custDataLst>
          </p:nvPr>
        </p:nvSpPr>
        <p:spPr bwMode="auto">
          <a:xfrm>
            <a:off x="5928389" y="645180"/>
            <a:ext cx="4928641" cy="369753"/>
          </a:xfrm>
          <a:prstGeom prst="rect">
            <a:avLst/>
          </a:prstGeom>
          <a:noFill/>
        </p:spPr>
        <p:txBody>
          <a:bodyPr wrap="square" lIns="90000" tIns="46800" rIns="90000" bIns="0" anchor="b" anchorCtr="0">
            <a:normAutofit fontScale="92500" lnSpcReduction="20000"/>
          </a:bodyPr>
          <a:p>
            <a:pPr>
              <a:lnSpc>
                <a:spcPct val="130000"/>
              </a:lnSpc>
            </a:pPr>
            <a:r>
              <a:rPr lang="zh-CN" altLang="en-US" sz="2000" b="1" spc="300">
                <a:solidFill>
                  <a:srgbClr val="1F74AD"/>
                </a:solidFill>
                <a:latin typeface="Arial" panose="020B0604020202020204" pitchFamily="34" charset="0"/>
                <a:ea typeface="微软雅黑" panose="020B0503020204020204" pitchFamily="34" charset="-122"/>
                <a:cs typeface="+mj-cs"/>
                <a:sym typeface="Arial" panose="020B0604020202020204" pitchFamily="34" charset="0"/>
              </a:rPr>
              <a:t>内部审核环节注意事项</a:t>
            </a:r>
            <a:endParaRPr lang="zh-CN" altLang="en-US" sz="2000" b="1" spc="300">
              <a:solidFill>
                <a:srgbClr val="1F74AD"/>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9" name="文本框 18"/>
          <p:cNvSpPr txBox="1"/>
          <p:nvPr>
            <p:custDataLst>
              <p:tags r:id="rId4"/>
            </p:custDataLst>
          </p:nvPr>
        </p:nvSpPr>
        <p:spPr bwMode="auto">
          <a:xfrm>
            <a:off x="5928360" y="1031240"/>
            <a:ext cx="4928870" cy="2150110"/>
          </a:xfrm>
          <a:prstGeom prst="rect">
            <a:avLst/>
          </a:prstGeom>
          <a:noFill/>
        </p:spPr>
        <p:txBody>
          <a:bodyPr wrap="square" lIns="90000" tIns="0" rIns="90000" bIns="46800">
            <a:normAutofit fontScale="25000"/>
          </a:bodyPr>
          <a:p>
            <a:pPr>
              <a:lnSpc>
                <a:spcPct val="120000"/>
              </a:lnSpc>
            </a:pPr>
            <a:r>
              <a:rPr lang="en-US" altLang="zh-CN" sz="64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单位财务人员在预算管理一体化系统（内网）挂接预算指标时，发现该采购计划没有预算或其它原因需要退回采购计划，</a:t>
            </a:r>
            <a:r>
              <a:rPr lang="zh-CN" altLang="en-US" sz="64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可在内网的挂接指标界面退回采购计划，退回的计划直</a:t>
            </a:r>
            <a:r>
              <a:rPr lang="en-US" altLang="zh-CN" sz="64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接退回到政府采购系统（外网）采购经办岗，采购经办岗修改信息之后</a:t>
            </a:r>
            <a:r>
              <a:rPr lang="zh-CN" altLang="en-US" sz="64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可</a:t>
            </a:r>
            <a:r>
              <a:rPr lang="en-US" altLang="zh-CN" sz="64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重新提交。单位采购计划管理人员要加强与财务人员的沟通，尽量避免重复出错</a:t>
            </a:r>
            <a:r>
              <a:rPr lang="zh-CN" altLang="en-US" sz="80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a:t>
            </a:r>
            <a:endParaRPr lang="zh-CN" altLang="en-US" sz="80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a:lnSpc>
                <a:spcPct val="120000"/>
              </a:lnSpc>
            </a:pPr>
            <a:endParaRPr lang="zh-CN" altLang="en-US" sz="8000" spc="150">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custDataLst>
              <p:tags r:id="rId5"/>
            </p:custDataLst>
          </p:nvPr>
        </p:nvSpPr>
        <p:spPr bwMode="auto">
          <a:xfrm flipH="1">
            <a:off x="5702501" y="3435185"/>
            <a:ext cx="147396" cy="147399"/>
          </a:xfrm>
          <a:prstGeom prst="ellipse">
            <a:avLst/>
          </a:prstGeom>
          <a:solidFill>
            <a:srgbClr val="3498DB"/>
          </a:solidFill>
          <a:ln w="9525">
            <a:noFill/>
            <a:round/>
          </a:ln>
        </p:spPr>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custDataLst>
              <p:tags r:id="rId6"/>
            </p:custDataLst>
          </p:nvPr>
        </p:nvSpPr>
        <p:spPr bwMode="auto">
          <a:xfrm>
            <a:off x="5928389" y="3256049"/>
            <a:ext cx="4928641" cy="369753"/>
          </a:xfrm>
          <a:prstGeom prst="rect">
            <a:avLst/>
          </a:prstGeom>
          <a:noFill/>
        </p:spPr>
        <p:txBody>
          <a:bodyPr wrap="square" lIns="90000" tIns="46800" rIns="90000" bIns="0" anchor="b" anchorCtr="0">
            <a:normAutofit fontScale="92500" lnSpcReduction="20000"/>
          </a:bodyPr>
          <a:p>
            <a:pPr>
              <a:lnSpc>
                <a:spcPct val="130000"/>
              </a:lnSpc>
            </a:pPr>
            <a:r>
              <a:rPr lang="zh-CN" altLang="en-US" sz="2000" b="1" spc="300">
                <a:solidFill>
                  <a:srgbClr val="3498DB"/>
                </a:solidFill>
                <a:latin typeface="Arial" panose="020B0604020202020204" pitchFamily="34" charset="0"/>
                <a:ea typeface="微软雅黑" panose="020B0503020204020204" pitchFamily="34" charset="-122"/>
                <a:cs typeface="+mj-cs"/>
                <a:sym typeface="Arial" panose="020B0604020202020204" pitchFamily="34" charset="0"/>
              </a:rPr>
              <a:t>主管单位审核环节注意事项</a:t>
            </a:r>
            <a:endParaRPr lang="zh-CN" altLang="en-US" sz="2000" b="1" spc="300">
              <a:solidFill>
                <a:srgbClr val="3498DB"/>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7" name="文本框 16"/>
          <p:cNvSpPr txBox="1"/>
          <p:nvPr>
            <p:custDataLst>
              <p:tags r:id="rId7"/>
            </p:custDataLst>
          </p:nvPr>
        </p:nvSpPr>
        <p:spPr bwMode="auto">
          <a:xfrm>
            <a:off x="5928360" y="3641725"/>
            <a:ext cx="4928870" cy="1185545"/>
          </a:xfrm>
          <a:prstGeom prst="rect">
            <a:avLst/>
          </a:prstGeom>
          <a:noFill/>
        </p:spPr>
        <p:txBody>
          <a:bodyPr wrap="square" lIns="90000" tIns="0" rIns="90000" bIns="46800">
            <a:noAutofit/>
          </a:bodyPr>
          <a:p>
            <a:pPr>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主管审核岗审核退回，流程直接退回到采购经办岗，同时直接作废采购计划，作废的计划信息自动推送给预算管理一体化系统，内网进行指标的解除占用。采购经办岗需重新填报计划。</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34" name="立方体 33"/>
          <p:cNvSpPr/>
          <p:nvPr>
            <p:custDataLst>
              <p:tags r:id="rId8"/>
            </p:custDataLst>
          </p:nvPr>
        </p:nvSpPr>
        <p:spPr>
          <a:xfrm>
            <a:off x="2462530" y="1118197"/>
            <a:ext cx="1305560" cy="3129915"/>
          </a:xfrm>
          <a:prstGeom prst="cube">
            <a:avLst>
              <a:gd name="adj" fmla="val 88345"/>
            </a:avLst>
          </a:prstGeom>
          <a:solidFill>
            <a:srgbClr val="1AA3AA"/>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立方体 34"/>
          <p:cNvSpPr/>
          <p:nvPr>
            <p:custDataLst>
              <p:tags r:id="rId9"/>
            </p:custDataLst>
          </p:nvPr>
        </p:nvSpPr>
        <p:spPr>
          <a:xfrm>
            <a:off x="3099435" y="1429982"/>
            <a:ext cx="1175385" cy="2818130"/>
          </a:xfrm>
          <a:prstGeom prst="cube">
            <a:avLst>
              <a:gd name="adj" fmla="val 85731"/>
            </a:avLst>
          </a:prstGeom>
          <a:solidFill>
            <a:srgbClr val="3498D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6" name="立方体 35"/>
          <p:cNvSpPr/>
          <p:nvPr>
            <p:custDataLst>
              <p:tags r:id="rId10"/>
            </p:custDataLst>
          </p:nvPr>
        </p:nvSpPr>
        <p:spPr>
          <a:xfrm>
            <a:off x="3654425" y="1912582"/>
            <a:ext cx="974090" cy="2335530"/>
          </a:xfrm>
          <a:prstGeom prst="cube">
            <a:avLst>
              <a:gd name="adj" fmla="val 85731"/>
            </a:avLst>
          </a:prstGeom>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custDataLst>
              <p:tags r:id="rId11"/>
            </p:custDataLst>
          </p:nvPr>
        </p:nvSpPr>
        <p:spPr bwMode="auto">
          <a:xfrm flipH="1">
            <a:off x="5681546" y="5006545"/>
            <a:ext cx="147396" cy="147399"/>
          </a:xfrm>
          <a:prstGeom prst="ellipse">
            <a:avLst/>
          </a:prstGeom>
          <a:solidFill>
            <a:srgbClr val="1AA3AA"/>
          </a:solidFill>
          <a:ln w="9525">
            <a:noFill/>
            <a:round/>
          </a:ln>
        </p:spPr>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12"/>
            </p:custDataLst>
          </p:nvPr>
        </p:nvSpPr>
        <p:spPr bwMode="auto">
          <a:xfrm>
            <a:off x="5907434" y="4895368"/>
            <a:ext cx="4928641" cy="369753"/>
          </a:xfrm>
          <a:prstGeom prst="rect">
            <a:avLst/>
          </a:prstGeom>
          <a:noFill/>
        </p:spPr>
        <p:txBody>
          <a:bodyPr wrap="square" lIns="90000" tIns="46800" rIns="90000" bIns="0" anchor="b" anchorCtr="0">
            <a:normAutofit fontScale="92500" lnSpcReduction="20000"/>
          </a:bodyPr>
          <a:p>
            <a:pPr>
              <a:lnSpc>
                <a:spcPct val="130000"/>
              </a:lnSpc>
            </a:pPr>
            <a:r>
              <a:rPr lang="zh-CN" altLang="en-US" sz="2000" b="1" spc="300">
                <a:solidFill>
                  <a:srgbClr val="1AA3AA"/>
                </a:solidFill>
                <a:latin typeface="Arial" panose="020B0604020202020204" pitchFamily="34" charset="0"/>
                <a:ea typeface="微软雅黑" panose="020B0503020204020204" pitchFamily="34" charset="-122"/>
                <a:cs typeface="+mj-cs"/>
                <a:sym typeface="Arial" panose="020B0604020202020204" pitchFamily="34" charset="0"/>
              </a:rPr>
              <a:t>监管部门审核注意事项</a:t>
            </a:r>
            <a:endParaRPr lang="zh-CN" altLang="en-US" sz="2000" b="1" spc="300">
              <a:solidFill>
                <a:srgbClr val="1AA3AA"/>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0" name="文本框 9"/>
          <p:cNvSpPr txBox="1"/>
          <p:nvPr>
            <p:custDataLst>
              <p:tags r:id="rId13"/>
            </p:custDataLst>
          </p:nvPr>
        </p:nvSpPr>
        <p:spPr bwMode="auto">
          <a:xfrm>
            <a:off x="5907405" y="5281930"/>
            <a:ext cx="4928870" cy="828675"/>
          </a:xfrm>
          <a:prstGeom prst="rect">
            <a:avLst/>
          </a:prstGeom>
          <a:noFill/>
        </p:spPr>
        <p:txBody>
          <a:bodyPr wrap="square" lIns="90000" tIns="0" rIns="90000" bIns="46800">
            <a:noAutofit/>
          </a:bodyPr>
          <a:p>
            <a:pPr>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审核退回，流程退回到采购经办岗，经办岗只能修改采购方式等信息，其他信息不能修改，修改提交之后按照原有流程流转。</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rotWithShape="1">
          <a:blip r:embed="rId2"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p:cNvSpPr/>
          <p:nvPr>
            <p:custDataLst>
              <p:tags r:id="rId3"/>
            </p:custDataLst>
          </p:nvPr>
        </p:nvSpPr>
        <p:spPr>
          <a:xfrm>
            <a:off x="0" y="0"/>
            <a:ext cx="12192000" cy="6858000"/>
          </a:xfrm>
          <a:prstGeom prst="rect">
            <a:avLst/>
          </a:prstGeom>
          <a:blipFill rotWithShape="1">
            <a:blip r:embed="rId4"/>
            <a:stretch>
              <a:fillRect/>
            </a:stretch>
          </a:blip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custDataLst>
              <p:tags r:id="rId5"/>
            </p:custDataLst>
          </p:nvPr>
        </p:nvSpPr>
        <p:spPr>
          <a:xfrm>
            <a:off x="3810" y="-5715"/>
            <a:ext cx="4572000" cy="237617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1" name="文本框 10"/>
          <p:cNvSpPr txBox="1"/>
          <p:nvPr>
            <p:custDataLst>
              <p:tags r:id="rId6"/>
            </p:custDataLst>
          </p:nvPr>
        </p:nvSpPr>
        <p:spPr>
          <a:xfrm>
            <a:off x="414738" y="192096"/>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7"/>
            </p:custDataLst>
          </p:nvPr>
        </p:nvSpPr>
        <p:spPr>
          <a:xfrm>
            <a:off x="393700" y="737235"/>
            <a:ext cx="3746500" cy="1613535"/>
          </a:xfrm>
          <a:prstGeom prst="rect">
            <a:avLst/>
          </a:prstGeom>
          <a:noFill/>
        </p:spPr>
        <p:txBody>
          <a:bodyPr wrap="square" tIns="0" rtlCol="0">
            <a:noAutofit/>
          </a:bodyPr>
          <a:p>
            <a:pPr lvl="0">
              <a:lnSpc>
                <a:spcPct val="150000"/>
              </a:lnSpc>
              <a:spcBef>
                <a:spcPts val="1000"/>
              </a:spcBef>
            </a:pPr>
            <a:r>
              <a:rPr lang="en-US" altLang="zh-CN"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lang="zh-CN" altLang="en-US"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内网挂接的指标信息可以通过</a:t>
            </a:r>
            <a:r>
              <a:rPr lang="en-US" altLang="zh-CN"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a:t>
            </a:r>
            <a:r>
              <a:rPr lang="zh-CN" altLang="en-US"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计划查询</a:t>
            </a:r>
            <a:r>
              <a:rPr lang="en-US" altLang="zh-CN"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a:t>
            </a:r>
            <a:r>
              <a:rPr lang="zh-CN" altLang="en-US"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功能找到具体的计划进行查看。</a:t>
            </a:r>
            <a:endParaRPr lang="zh-CN" altLang="en-US"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bldLvl="0" animBg="1"/>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2"/>
            <p:custDataLst>
              <p:tags r:id="rId1"/>
            </p:custDataLst>
          </p:nvPr>
        </p:nvSpPr>
        <p:spPr/>
        <p:txBody>
          <a:bodyPr/>
          <a:p>
            <a:r>
              <a:rPr altLang="zh-CN">
                <a:solidFill>
                  <a:schemeClr val="dk1">
                    <a:lumMod val="85000"/>
                    <a:lumOff val="15000"/>
                  </a:schemeClr>
                </a:solidFill>
              </a:rPr>
              <a:t>合同备案</a:t>
            </a:r>
            <a:endParaRPr altLang="zh-CN">
              <a:solidFill>
                <a:schemeClr val="dk1">
                  <a:lumMod val="85000"/>
                  <a:lumOff val="15000"/>
                </a:schemeClr>
              </a:solidFill>
            </a:endParaRPr>
          </a:p>
        </p:txBody>
      </p:sp>
      <p:sp>
        <p:nvSpPr>
          <p:cNvPr id="4" name="副标题 3"/>
          <p:cNvSpPr>
            <a:spLocks noGrp="1"/>
          </p:cNvSpPr>
          <p:nvPr>
            <p:ph type="subTitle" idx="3"/>
            <p:custDataLst>
              <p:tags r:id="rId2"/>
            </p:custDataLst>
          </p:nvPr>
        </p:nvSpPr>
        <p:spPr/>
        <p:txBody>
          <a:bodyPr/>
          <a:p>
            <a:r>
              <a:rPr lang="zh-CN" altLang="en-US">
                <a:solidFill>
                  <a:schemeClr val="dk1">
                    <a:lumMod val="65000"/>
                    <a:lumOff val="35000"/>
                  </a:schemeClr>
                </a:solidFill>
              </a:rPr>
              <a:t>合同备案业务流程不变，增加补充合同业务以及合同变更流程</a:t>
            </a:r>
            <a:endParaRPr lang="zh-CN" altLang="en-US">
              <a:solidFill>
                <a:schemeClr val="dk1">
                  <a:lumMod val="65000"/>
                  <a:lumOff val="35000"/>
                </a:schemeClr>
              </a:solidFill>
            </a:endParaRPr>
          </a:p>
        </p:txBody>
      </p:sp>
      <p:sp>
        <p:nvSpPr>
          <p:cNvPr id="3" name="矩形 2"/>
          <p:cNvSpPr/>
          <p:nvPr>
            <p:custDataLst>
              <p:tags r:id="rId3"/>
            </p:custDataLst>
          </p:nvPr>
        </p:nvSpPr>
        <p:spPr>
          <a:xfrm>
            <a:off x="81280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rPr>
              <a:t>03</a:t>
            </a:r>
            <a:endPar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endParaRPr>
          </a:p>
        </p:txBody>
      </p:sp>
      <p:sp>
        <p:nvSpPr>
          <p:cNvPr id="7" name="文本占位符 8"/>
          <p:cNvSpPr>
            <a:spLocks noGrp="1"/>
          </p:cNvSpPr>
          <p:nvPr>
            <p:custDataLst>
              <p:tags r:id="rId4"/>
            </p:custDataLst>
          </p:nvPr>
        </p:nvSpPr>
        <p:spPr>
          <a:xfrm>
            <a:off x="813441" y="3305131"/>
            <a:ext cx="81661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090"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Three</a:t>
            </a:r>
            <a:endParaRPr lang="en-US" altLang="zh-CN" spc="200" dirty="0">
              <a:solidFill>
                <a:schemeClr val="dk1">
                  <a:lumMod val="85000"/>
                  <a:lumOff val="15000"/>
                </a:schemeClr>
              </a:solidFill>
              <a:uFillTx/>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合同备案流程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397192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合同备案整体流程保持不变，系统会在采购单位发起第一次支付申请时，将合同信息、支付申请信息通过接口推送到内网。</a:t>
            </a:r>
            <a:endPar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a:t>
            </a:r>
            <a:r>
              <a:rPr sz="1600" spc="100">
                <a:solidFill>
                  <a:schemeClr val="dk1">
                    <a:lumMod val="65000"/>
                    <a:lumOff val="35000"/>
                  </a:schemeClr>
                </a:solidFill>
                <a:ea typeface="微软雅黑" panose="020B0503020204020204" pitchFamily="34" charset="-122"/>
                <a:sym typeface="Arial" panose="020B0604020202020204" pitchFamily="34" charset="0"/>
              </a:rPr>
              <a:t>提供“按比例”、“按金额”两种支付情况填写方式。单位要认真核对填写的资金，合同中财政资金不能超过计划的</a:t>
            </a:r>
            <a:r>
              <a:rPr lang="zh-CN" sz="1600" spc="100">
                <a:solidFill>
                  <a:schemeClr val="dk1">
                    <a:lumMod val="65000"/>
                    <a:lumOff val="35000"/>
                  </a:schemeClr>
                </a:solidFill>
                <a:ea typeface="微软雅黑" panose="020B0503020204020204" pitchFamily="34" charset="-122"/>
                <a:sym typeface="Arial" panose="020B0604020202020204" pitchFamily="34" charset="0"/>
              </a:rPr>
              <a:t>国库集中支付金额</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3.</a:t>
            </a: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对于已经备案审核完成的合同，监管单位不能再退回，若合同中的中标人名称或者银行信息存在有误的情况，采购单位可以通过新增的【合同变更】功能来完成</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endPar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solidFill>
                  <a:schemeClr val="dk1">
                    <a:lumMod val="85000"/>
                    <a:lumOff val="15000"/>
                  </a:schemeClr>
                </a:solidFill>
                <a:latin typeface="Arial" panose="020B0604020202020204" pitchFamily="34" charset="0"/>
                <a:sym typeface="Arial" panose="020B0604020202020204" pitchFamily="34" charset="0"/>
              </a:rPr>
              <a:t>合同备案流程</a:t>
            </a:r>
            <a:endParaRPr>
              <a:solidFill>
                <a:schemeClr val="dk1">
                  <a:lumMod val="85000"/>
                  <a:lumOff val="15000"/>
                </a:schemeClr>
              </a:solidFill>
              <a:latin typeface="Arial" panose="020B0604020202020204" pitchFamily="34" charset="0"/>
              <a:sym typeface="Arial" panose="020B0604020202020204" pitchFamily="34" charset="0"/>
            </a:endParaRPr>
          </a:p>
        </p:txBody>
      </p:sp>
      <p:graphicFrame>
        <p:nvGraphicFramePr>
          <p:cNvPr id="2" name="对象 -2147482621"/>
          <p:cNvGraphicFramePr/>
          <p:nvPr/>
        </p:nvGraphicFramePr>
        <p:xfrm>
          <a:off x="767080" y="1556385"/>
          <a:ext cx="6311265" cy="5093970"/>
        </p:xfrm>
        <a:graphic>
          <a:graphicData uri="http://schemas.openxmlformats.org/presentationml/2006/ole">
            <mc:AlternateContent xmlns:mc="http://schemas.openxmlformats.org/markup-compatibility/2006">
              <mc:Choice xmlns:v="urn:schemas-microsoft-com:vml" Requires="v">
                <p:oleObj spid="_x0000_s3" name="" r:id="rId4" imgW="8877300" imgH="8547100" progId="Visio.Drawing.15">
                  <p:embed/>
                </p:oleObj>
              </mc:Choice>
              <mc:Fallback>
                <p:oleObj name="" r:id="rId4" imgW="8877300" imgH="8547100" progId="Visio.Drawing.15">
                  <p:embed/>
                  <p:pic>
                    <p:nvPicPr>
                      <p:cNvPr id="0" name="图片 2"/>
                      <p:cNvPicPr/>
                      <p:nvPr/>
                    </p:nvPicPr>
                    <p:blipFill>
                      <a:blip r:embed="rId5"/>
                      <a:stretch>
                        <a:fillRect/>
                      </a:stretch>
                    </p:blipFill>
                    <p:spPr>
                      <a:xfrm>
                        <a:off x="767080" y="1556385"/>
                        <a:ext cx="6311265" cy="5093970"/>
                      </a:xfrm>
                      <a:prstGeom prst="rect">
                        <a:avLst/>
                      </a:prstGeom>
                      <a:noFill/>
                      <a:ln w="38100">
                        <a:noFill/>
                        <a:miter/>
                      </a:ln>
                    </p:spPr>
                  </p:pic>
                </p:oleObj>
              </mc:Fallback>
            </mc:AlternateContent>
          </a:graphicData>
        </a:graphic>
      </p:graphicFrame>
    </p:spTree>
    <p:custDataLst>
      <p:tags r:id="rId6"/>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补充合同备案流程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397192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补充合同适用于主合同已经备案但又签署的补充协议，这种补充协议的合同需要通过补充合同的功能来完成，原则上补充合同金额不能超过原政府采购合同金额的10%</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a:t>
            </a:r>
            <a:r>
              <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补充合同的业务流程跟主合同备案的流程一致。</a:t>
            </a:r>
            <a:endPar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3.补充合同的支付，采购单位在采购系统提交支付申请后，在内网挂接实际的支付指标金额进行支付</a:t>
            </a:r>
            <a:r>
              <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solidFill>
                  <a:schemeClr val="dk1">
                    <a:lumMod val="85000"/>
                    <a:lumOff val="15000"/>
                  </a:schemeClr>
                </a:solidFill>
                <a:latin typeface="Arial" panose="020B0604020202020204" pitchFamily="34" charset="0"/>
                <a:sym typeface="Arial" panose="020B0604020202020204" pitchFamily="34" charset="0"/>
              </a:rPr>
              <a:t>补充合同备案流程</a:t>
            </a:r>
            <a:endParaRPr>
              <a:solidFill>
                <a:schemeClr val="dk1">
                  <a:lumMod val="85000"/>
                  <a:lumOff val="15000"/>
                </a:schemeClr>
              </a:solidFill>
              <a:latin typeface="Arial" panose="020B0604020202020204" pitchFamily="34" charset="0"/>
              <a:sym typeface="Arial" panose="020B0604020202020204" pitchFamily="34" charset="0"/>
            </a:endParaRPr>
          </a:p>
        </p:txBody>
      </p:sp>
      <p:graphicFrame>
        <p:nvGraphicFramePr>
          <p:cNvPr id="2" name="对象 -2147482620"/>
          <p:cNvGraphicFramePr/>
          <p:nvPr/>
        </p:nvGraphicFramePr>
        <p:xfrm>
          <a:off x="610235" y="1484630"/>
          <a:ext cx="6522720" cy="5224145"/>
        </p:xfrm>
        <a:graphic>
          <a:graphicData uri="http://schemas.openxmlformats.org/presentationml/2006/ole">
            <mc:AlternateContent xmlns:mc="http://schemas.openxmlformats.org/markup-compatibility/2006">
              <mc:Choice xmlns:v="urn:schemas-microsoft-com:vml" Requires="v">
                <p:oleObj spid="_x0000_s3076" name="" r:id="rId4" imgW="8877300" imgH="8712200" progId="Visio.Drawing.15">
                  <p:embed/>
                </p:oleObj>
              </mc:Choice>
              <mc:Fallback>
                <p:oleObj name="" r:id="rId4" imgW="8877300" imgH="8712200" progId="Visio.Drawing.15">
                  <p:embed/>
                  <p:pic>
                    <p:nvPicPr>
                      <p:cNvPr id="0" name="图片 3075"/>
                      <p:cNvPicPr/>
                      <p:nvPr/>
                    </p:nvPicPr>
                    <p:blipFill>
                      <a:blip r:embed="rId5"/>
                      <a:stretch>
                        <a:fillRect/>
                      </a:stretch>
                    </p:blipFill>
                    <p:spPr>
                      <a:xfrm>
                        <a:off x="610235" y="1484630"/>
                        <a:ext cx="6522720" cy="5224145"/>
                      </a:xfrm>
                      <a:prstGeom prst="rect">
                        <a:avLst/>
                      </a:prstGeom>
                      <a:noFill/>
                      <a:ln w="38100">
                        <a:noFill/>
                        <a:miter/>
                      </a:ln>
                    </p:spPr>
                  </p:pic>
                </p:oleObj>
              </mc:Fallback>
            </mc:AlternateContent>
          </a:graphicData>
        </a:graphic>
      </p:graphicFrame>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rotWithShape="1">
          <a:blip r:embed="rId2"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p:cNvSpPr/>
          <p:nvPr>
            <p:custDataLst>
              <p:tags r:id="rId3"/>
            </p:custDataLst>
          </p:nvPr>
        </p:nvSpPr>
        <p:spPr>
          <a:xfrm>
            <a:off x="0" y="0"/>
            <a:ext cx="12192000" cy="6858000"/>
          </a:xfrm>
          <a:prstGeom prst="rect">
            <a:avLst/>
          </a:prstGeom>
          <a:blipFill rotWithShape="1">
            <a:blip r:embed="rId4"/>
            <a:stretch>
              <a:fillRect/>
            </a:stretch>
          </a:blip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5"/>
          <a:stretch>
            <a:fillRect/>
          </a:stretch>
        </p:blipFill>
        <p:spPr>
          <a:xfrm>
            <a:off x="635" y="332740"/>
            <a:ext cx="12265025" cy="646684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合同变更流程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397192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已经备案审核完成的合同，监管单位不再退回，若合同中的中标人名称或者中标人的银行账户信息存在有误的情况，采购单位可以通过新增的合同变更功能来完成。</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增加此功能对于已经融资的项目，减弱融资行的风险，同时不随意变更账户对于后续支付达到数据一致性的要求。</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solidFill>
                  <a:schemeClr val="dk1">
                    <a:lumMod val="85000"/>
                    <a:lumOff val="15000"/>
                  </a:schemeClr>
                </a:solidFill>
                <a:latin typeface="Arial" panose="020B0604020202020204" pitchFamily="34" charset="0"/>
                <a:sym typeface="Arial" panose="020B0604020202020204" pitchFamily="34" charset="0"/>
              </a:rPr>
              <a:t>合同变更流程</a:t>
            </a:r>
            <a:endParaRPr>
              <a:solidFill>
                <a:schemeClr val="dk1">
                  <a:lumMod val="85000"/>
                  <a:lumOff val="15000"/>
                </a:schemeClr>
              </a:solidFill>
              <a:latin typeface="Arial" panose="020B0604020202020204" pitchFamily="34" charset="0"/>
              <a:sym typeface="Arial" panose="020B0604020202020204" pitchFamily="34" charset="0"/>
            </a:endParaRPr>
          </a:p>
        </p:txBody>
      </p:sp>
      <p:graphicFrame>
        <p:nvGraphicFramePr>
          <p:cNvPr id="2" name="对象 -2147482619"/>
          <p:cNvGraphicFramePr/>
          <p:nvPr/>
        </p:nvGraphicFramePr>
        <p:xfrm>
          <a:off x="695325" y="1409065"/>
          <a:ext cx="6468110" cy="5314950"/>
        </p:xfrm>
        <a:graphic>
          <a:graphicData uri="http://schemas.openxmlformats.org/presentationml/2006/ole">
            <mc:AlternateContent xmlns:mc="http://schemas.openxmlformats.org/markup-compatibility/2006">
              <mc:Choice xmlns:v="urn:schemas-microsoft-com:vml" Requires="v">
                <p:oleObj spid="_x0000_s3076" name="" r:id="rId4" imgW="7848600" imgH="8674100" progId="Visio.Drawing.15">
                  <p:embed/>
                </p:oleObj>
              </mc:Choice>
              <mc:Fallback>
                <p:oleObj name="" r:id="rId4" imgW="7848600" imgH="8674100" progId="Visio.Drawing.15">
                  <p:embed/>
                  <p:pic>
                    <p:nvPicPr>
                      <p:cNvPr id="0" name="图片 3075"/>
                      <p:cNvPicPr/>
                      <p:nvPr/>
                    </p:nvPicPr>
                    <p:blipFill>
                      <a:blip r:embed="rId5"/>
                      <a:stretch>
                        <a:fillRect/>
                      </a:stretch>
                    </p:blipFill>
                    <p:spPr>
                      <a:xfrm>
                        <a:off x="695325" y="1409065"/>
                        <a:ext cx="6468110" cy="5314950"/>
                      </a:xfrm>
                      <a:prstGeom prst="rect">
                        <a:avLst/>
                      </a:prstGeom>
                      <a:noFill/>
                      <a:ln w="38100">
                        <a:noFill/>
                        <a:miter/>
                      </a:ln>
                    </p:spPr>
                  </p:pic>
                </p:oleObj>
              </mc:Fallback>
            </mc:AlternateContent>
          </a:graphicData>
        </a:graphic>
      </p:graphicFrame>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0" name="直接连接符 239"/>
          <p:cNvCxnSpPr/>
          <p:nvPr>
            <p:custDataLst>
              <p:tags r:id="rId1"/>
            </p:custDataLst>
          </p:nvPr>
        </p:nvCxnSpPr>
        <p:spPr>
          <a:xfrm>
            <a:off x="6097270" y="1160145"/>
            <a:ext cx="0" cy="4569460"/>
          </a:xfrm>
          <a:prstGeom prst="line">
            <a:avLst/>
          </a:prstGeom>
          <a:ln w="12700">
            <a:solidFill>
              <a:schemeClr val="lt1">
                <a:lumMod val="9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2"/>
            </p:custDataLst>
          </p:nvPr>
        </p:nvCxnSpPr>
        <p:spPr>
          <a:xfrm>
            <a:off x="8538845" y="2559050"/>
            <a:ext cx="292227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3"/>
            </p:custDataLst>
          </p:nvPr>
        </p:nvCxnSpPr>
        <p:spPr>
          <a:xfrm>
            <a:off x="8538845" y="4330700"/>
            <a:ext cx="292227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custDataLst>
              <p:tags r:id="rId4"/>
            </p:custDataLst>
          </p:nvPr>
        </p:nvCxnSpPr>
        <p:spPr>
          <a:xfrm>
            <a:off x="1771015" y="2559050"/>
            <a:ext cx="292227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custDataLst>
              <p:tags r:id="rId5"/>
            </p:custDataLst>
          </p:nvPr>
        </p:nvCxnSpPr>
        <p:spPr>
          <a:xfrm>
            <a:off x="1771015" y="4330700"/>
            <a:ext cx="292227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8" name="文本框 117"/>
          <p:cNvSpPr txBox="1"/>
          <p:nvPr>
            <p:custDataLst>
              <p:tags r:id="rId6"/>
            </p:custDataLst>
          </p:nvPr>
        </p:nvSpPr>
        <p:spPr>
          <a:xfrm>
            <a:off x="1649095" y="1057910"/>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整体业务对接</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119" name="文本框 118"/>
          <p:cNvSpPr txBox="1"/>
          <p:nvPr>
            <p:custDataLst>
              <p:tags r:id="rId7"/>
            </p:custDataLst>
          </p:nvPr>
        </p:nvSpPr>
        <p:spPr>
          <a:xfrm>
            <a:off x="1649095" y="1534795"/>
            <a:ext cx="3166110" cy="730250"/>
          </a:xfrm>
          <a:prstGeom prst="rect">
            <a:avLst/>
          </a:prstGeom>
          <a:noFill/>
        </p:spPr>
        <p:txBody>
          <a:bodyPr wrap="square" lIns="91440" tIns="45720" rIns="91440" bIns="45720" rtlCol="0">
            <a:normAutofit lnSpcReduction="10000"/>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政府采购、预算管理一体化两个系统整体业务对接流程</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116" name="椭圆 115"/>
          <p:cNvSpPr/>
          <p:nvPr>
            <p:custDataLst>
              <p:tags r:id="rId8"/>
            </p:custDataLst>
          </p:nvPr>
        </p:nvSpPr>
        <p:spPr>
          <a:xfrm>
            <a:off x="608965" y="1291590"/>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矩形 116"/>
          <p:cNvSpPr/>
          <p:nvPr>
            <p:custDataLst>
              <p:tags r:id="rId9"/>
            </p:custDataLst>
          </p:nvPr>
        </p:nvSpPr>
        <p:spPr>
          <a:xfrm>
            <a:off x="698500" y="1417320"/>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01</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文本框 123"/>
          <p:cNvSpPr txBox="1"/>
          <p:nvPr>
            <p:custDataLst>
              <p:tags r:id="rId10"/>
            </p:custDataLst>
          </p:nvPr>
        </p:nvSpPr>
        <p:spPr>
          <a:xfrm>
            <a:off x="1649095" y="2820670"/>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正常计划备案</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125" name="文本框 124"/>
          <p:cNvSpPr txBox="1"/>
          <p:nvPr>
            <p:custDataLst>
              <p:tags r:id="rId11"/>
            </p:custDataLst>
          </p:nvPr>
        </p:nvSpPr>
        <p:spPr>
          <a:xfrm>
            <a:off x="1649095" y="3305810"/>
            <a:ext cx="3166110" cy="730250"/>
          </a:xfrm>
          <a:prstGeom prst="rect">
            <a:avLst/>
          </a:prstGeom>
          <a:noFill/>
        </p:spPr>
        <p:txBody>
          <a:bodyPr wrap="square" lIns="91440" tIns="45720" rIns="91440" bIns="45720" rtlCol="0">
            <a:normAutofit lnSpcReduction="10000"/>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一般计划备案包含有财政资金业务的对接流程</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122" name="椭圆 121"/>
          <p:cNvSpPr/>
          <p:nvPr>
            <p:custDataLst>
              <p:tags r:id="rId12"/>
            </p:custDataLst>
          </p:nvPr>
        </p:nvSpPr>
        <p:spPr>
          <a:xfrm>
            <a:off x="608965" y="3062605"/>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矩形 122"/>
          <p:cNvSpPr/>
          <p:nvPr>
            <p:custDataLst>
              <p:tags r:id="rId13"/>
            </p:custDataLst>
          </p:nvPr>
        </p:nvSpPr>
        <p:spPr>
          <a:xfrm>
            <a:off x="698500" y="3188335"/>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02</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文本框 129"/>
          <p:cNvSpPr txBox="1"/>
          <p:nvPr>
            <p:custDataLst>
              <p:tags r:id="rId14"/>
            </p:custDataLst>
          </p:nvPr>
        </p:nvSpPr>
        <p:spPr>
          <a:xfrm>
            <a:off x="1649095" y="4592320"/>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合同备案</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131" name="文本框 130"/>
          <p:cNvSpPr txBox="1"/>
          <p:nvPr>
            <p:custDataLst>
              <p:tags r:id="rId15"/>
            </p:custDataLst>
          </p:nvPr>
        </p:nvSpPr>
        <p:spPr>
          <a:xfrm>
            <a:off x="1649095" y="5076825"/>
            <a:ext cx="3166110" cy="730250"/>
          </a:xfrm>
          <a:prstGeom prst="rect">
            <a:avLst/>
          </a:prstGeom>
          <a:noFill/>
        </p:spPr>
        <p:txBody>
          <a:bodyPr wrap="square" lIns="91440" tIns="45720" rIns="91440" bIns="45720" rtlCol="0">
            <a:normAutofit lnSpcReduction="10000"/>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合同备案改造业务介绍</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128" name="椭圆 127"/>
          <p:cNvSpPr/>
          <p:nvPr>
            <p:custDataLst>
              <p:tags r:id="rId16"/>
            </p:custDataLst>
          </p:nvPr>
        </p:nvSpPr>
        <p:spPr>
          <a:xfrm>
            <a:off x="608965" y="4833620"/>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矩形 128"/>
          <p:cNvSpPr/>
          <p:nvPr>
            <p:custDataLst>
              <p:tags r:id="rId17"/>
            </p:custDataLst>
          </p:nvPr>
        </p:nvSpPr>
        <p:spPr>
          <a:xfrm>
            <a:off x="698500" y="4959350"/>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03</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 name="文本框 183"/>
          <p:cNvSpPr txBox="1"/>
          <p:nvPr>
            <p:custDataLst>
              <p:tags r:id="rId18"/>
            </p:custDataLst>
          </p:nvPr>
        </p:nvSpPr>
        <p:spPr>
          <a:xfrm>
            <a:off x="8416925" y="1049655"/>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合同支付申请</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185" name="文本框 184"/>
          <p:cNvSpPr txBox="1"/>
          <p:nvPr>
            <p:custDataLst>
              <p:tags r:id="rId19"/>
            </p:custDataLst>
          </p:nvPr>
        </p:nvSpPr>
        <p:spPr>
          <a:xfrm>
            <a:off x="8416925" y="1534795"/>
            <a:ext cx="3166110" cy="730250"/>
          </a:xfrm>
          <a:prstGeom prst="rect">
            <a:avLst/>
          </a:prstGeom>
          <a:noFill/>
        </p:spPr>
        <p:txBody>
          <a:bodyPr wrap="square" lIns="91440" tIns="45720" rIns="91440" bIns="45720" rtlCol="0">
            <a:normAutofit lnSpcReduction="10000"/>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合同申请支付，业务跟内网对接实现线上立即支付。</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custDataLst>
              <p:tags r:id="rId20"/>
            </p:custDataLst>
          </p:nvPr>
        </p:nvSpPr>
        <p:spPr>
          <a:xfrm>
            <a:off x="7377430" y="1291590"/>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矩形 152"/>
          <p:cNvSpPr/>
          <p:nvPr>
            <p:custDataLst>
              <p:tags r:id="rId21"/>
            </p:custDataLst>
          </p:nvPr>
        </p:nvSpPr>
        <p:spPr>
          <a:xfrm>
            <a:off x="7466965" y="1417320"/>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04</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 name="文本框 193"/>
          <p:cNvSpPr txBox="1"/>
          <p:nvPr>
            <p:custDataLst>
              <p:tags r:id="rId22"/>
            </p:custDataLst>
          </p:nvPr>
        </p:nvSpPr>
        <p:spPr>
          <a:xfrm>
            <a:off x="8416925" y="2820670"/>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指标追减</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195" name="文本框 194"/>
          <p:cNvSpPr txBox="1"/>
          <p:nvPr>
            <p:custDataLst>
              <p:tags r:id="rId23"/>
            </p:custDataLst>
          </p:nvPr>
        </p:nvSpPr>
        <p:spPr>
          <a:xfrm>
            <a:off x="8416925" y="3305810"/>
            <a:ext cx="3166110" cy="730250"/>
          </a:xfrm>
          <a:prstGeom prst="rect">
            <a:avLst/>
          </a:prstGeom>
          <a:noFill/>
        </p:spPr>
        <p:txBody>
          <a:bodyPr wrap="square" lIns="91440" tIns="45720" rIns="91440" bIns="45720" rtlCol="0">
            <a:normAutofit lnSpcReduction="10000"/>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对已经被占用的资金，追减调整。</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custDataLst>
              <p:tags r:id="rId24"/>
            </p:custDataLst>
          </p:nvPr>
        </p:nvSpPr>
        <p:spPr>
          <a:xfrm>
            <a:off x="7377430" y="3062605"/>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矩形 153"/>
          <p:cNvSpPr/>
          <p:nvPr>
            <p:custDataLst>
              <p:tags r:id="rId25"/>
            </p:custDataLst>
          </p:nvPr>
        </p:nvSpPr>
        <p:spPr>
          <a:xfrm>
            <a:off x="7466965" y="3188335"/>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05</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 name="文本框 203"/>
          <p:cNvSpPr txBox="1"/>
          <p:nvPr>
            <p:custDataLst>
              <p:tags r:id="rId26"/>
            </p:custDataLst>
          </p:nvPr>
        </p:nvSpPr>
        <p:spPr>
          <a:xfrm>
            <a:off x="8416925" y="4592320"/>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特殊计划备案</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205" name="文本框 204"/>
          <p:cNvSpPr txBox="1"/>
          <p:nvPr>
            <p:custDataLst>
              <p:tags r:id="rId27"/>
            </p:custDataLst>
          </p:nvPr>
        </p:nvSpPr>
        <p:spPr>
          <a:xfrm>
            <a:off x="8416925" y="5076825"/>
            <a:ext cx="3166110" cy="730250"/>
          </a:xfrm>
          <a:prstGeom prst="rect">
            <a:avLst/>
          </a:prstGeom>
          <a:noFill/>
        </p:spPr>
        <p:txBody>
          <a:bodyPr wrap="square" lIns="91440" tIns="45720" rIns="91440" bIns="45720" rtlCol="0">
            <a:normAutofit fontScale="90000"/>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对无预算、招单价、招费率等特殊计划类型进行特殊流程备案</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custDataLst>
              <p:tags r:id="rId28"/>
            </p:custDataLst>
          </p:nvPr>
        </p:nvSpPr>
        <p:spPr>
          <a:xfrm>
            <a:off x="7377430" y="4833620"/>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5" name="矩形 154"/>
          <p:cNvSpPr/>
          <p:nvPr>
            <p:custDataLst>
              <p:tags r:id="rId29"/>
            </p:custDataLst>
          </p:nvPr>
        </p:nvSpPr>
        <p:spPr>
          <a:xfrm>
            <a:off x="7466965" y="4959350"/>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06</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3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3" name="图片 2"/>
          <p:cNvPicPr>
            <a:picLocks noChangeAspect="1"/>
          </p:cNvPicPr>
          <p:nvPr/>
        </p:nvPicPr>
        <p:blipFill>
          <a:blip r:embed="rId2"/>
          <a:stretch>
            <a:fillRect/>
          </a:stretch>
        </p:blipFill>
        <p:spPr>
          <a:xfrm>
            <a:off x="1343025" y="552450"/>
            <a:ext cx="9505950" cy="5753100"/>
          </a:xfrm>
          <a:prstGeom prst="rect">
            <a:avLst/>
          </a:prstGeom>
        </p:spPr>
      </p:pic>
      <p:sp>
        <p:nvSpPr>
          <p:cNvPr id="4" name="矩形 3"/>
          <p:cNvSpPr/>
          <p:nvPr>
            <p:custDataLst>
              <p:tags r:id="rId3"/>
            </p:custDataLst>
          </p:nvPr>
        </p:nvSpPr>
        <p:spPr>
          <a:xfrm>
            <a:off x="0" y="0"/>
            <a:ext cx="4572000" cy="2000885"/>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1" name="文本框 10"/>
          <p:cNvSpPr txBox="1"/>
          <p:nvPr>
            <p:custDataLst>
              <p:tags r:id="rId4"/>
            </p:custDataLst>
          </p:nvPr>
        </p:nvSpPr>
        <p:spPr>
          <a:xfrm>
            <a:off x="410928" y="197811"/>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5"/>
            </p:custDataLst>
          </p:nvPr>
        </p:nvSpPr>
        <p:spPr>
          <a:xfrm>
            <a:off x="389890" y="742950"/>
            <a:ext cx="3746500" cy="1132840"/>
          </a:xfrm>
          <a:prstGeom prst="rect">
            <a:avLst/>
          </a:prstGeom>
          <a:noFill/>
        </p:spPr>
        <p:txBody>
          <a:bodyPr wrap="square" tIns="0" rtlCol="0">
            <a:noAutofit/>
          </a:bodyPr>
          <a:p>
            <a:pPr lvl="0">
              <a:lnSpc>
                <a:spcPct val="150000"/>
              </a:lnSpc>
              <a:spcBef>
                <a:spcPts val="1000"/>
              </a:spcBef>
            </a:pPr>
            <a:r>
              <a:rPr lang="en-US" altLang="zh-CN"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已经在途支付的合同，不能进行合同信息变更</a:t>
            </a:r>
            <a:r>
              <a:rPr lang="zh-CN" altLang="en-US"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a:t>
            </a:r>
            <a:endParaRPr lang="zh-CN" altLang="en-US"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par>
                                <p:cTn id="20" presetID="3" presetClass="entr" presetSubtype="10" fill="hold" grpId="1"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ldLvl="0" animBg="1"/>
      <p:bldP spid="11" grpId="0"/>
      <p:bldP spid="12" grpId="0"/>
      <p:bldP spid="1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2"/>
            <p:custDataLst>
              <p:tags r:id="rId1"/>
            </p:custDataLst>
          </p:nvPr>
        </p:nvSpPr>
        <p:spPr/>
        <p:txBody>
          <a:bodyPr/>
          <a:p>
            <a:r>
              <a:rPr altLang="zh-CN">
                <a:solidFill>
                  <a:schemeClr val="dk1">
                    <a:lumMod val="85000"/>
                    <a:lumOff val="15000"/>
                  </a:schemeClr>
                </a:solidFill>
              </a:rPr>
              <a:t>合同支付申请</a:t>
            </a:r>
            <a:endParaRPr altLang="zh-CN">
              <a:solidFill>
                <a:schemeClr val="dk1">
                  <a:lumMod val="85000"/>
                  <a:lumOff val="15000"/>
                </a:schemeClr>
              </a:solidFill>
            </a:endParaRPr>
          </a:p>
        </p:txBody>
      </p:sp>
      <p:sp>
        <p:nvSpPr>
          <p:cNvPr id="4" name="副标题 3"/>
          <p:cNvSpPr>
            <a:spLocks noGrp="1"/>
          </p:cNvSpPr>
          <p:nvPr>
            <p:ph type="subTitle" idx="3"/>
            <p:custDataLst>
              <p:tags r:id="rId2"/>
            </p:custDataLst>
          </p:nvPr>
        </p:nvSpPr>
        <p:spPr/>
        <p:txBody>
          <a:bodyPr/>
          <a:p>
            <a:r>
              <a:rPr spc="150">
                <a:solidFill>
                  <a:schemeClr val="dk1">
                    <a:lumMod val="50000"/>
                    <a:lumOff val="50000"/>
                  </a:schemeClr>
                </a:solidFill>
                <a:sym typeface="Arial" panose="020B0604020202020204" pitchFamily="34" charset="0"/>
              </a:rPr>
              <a:t>预算单位在采购系统申请支付，跟内网对接实现线上立即支付</a:t>
            </a:r>
            <a:endParaRPr lang="zh-CN" altLang="en-US">
              <a:solidFill>
                <a:schemeClr val="dk1">
                  <a:lumMod val="65000"/>
                  <a:lumOff val="35000"/>
                </a:schemeClr>
              </a:solidFill>
            </a:endParaRPr>
          </a:p>
        </p:txBody>
      </p:sp>
      <p:sp>
        <p:nvSpPr>
          <p:cNvPr id="3" name="矩形 2"/>
          <p:cNvSpPr/>
          <p:nvPr>
            <p:custDataLst>
              <p:tags r:id="rId3"/>
            </p:custDataLst>
          </p:nvPr>
        </p:nvSpPr>
        <p:spPr>
          <a:xfrm>
            <a:off x="81280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rPr>
              <a:t>04</a:t>
            </a:r>
            <a:endPar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endParaRPr>
          </a:p>
        </p:txBody>
      </p:sp>
      <p:sp>
        <p:nvSpPr>
          <p:cNvPr id="7" name="文本占位符 8"/>
          <p:cNvSpPr>
            <a:spLocks noGrp="1"/>
          </p:cNvSpPr>
          <p:nvPr>
            <p:custDataLst>
              <p:tags r:id="rId4"/>
            </p:custDataLst>
          </p:nvPr>
        </p:nvSpPr>
        <p:spPr>
          <a:xfrm>
            <a:off x="813441" y="3305131"/>
            <a:ext cx="816610" cy="248285"/>
          </a:xfrm>
          <a:prstGeom prst="rect">
            <a:avLst/>
          </a:prstGeom>
          <a:solidFill>
            <a:schemeClr val="accent1">
              <a:lumMod val="40000"/>
              <a:lumOff val="60000"/>
            </a:schemeClr>
          </a:solidFill>
        </p:spPr>
        <p:txBody>
          <a:bodyPr vert="horz" wrap="square" lIns="0" tIns="0" rIns="0" bIns="0" rtlCol="0" anchor="ctr">
            <a:normAutofit fontScale="6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845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Four</a:t>
            </a:r>
            <a:endParaRPr lang="en-US" altLang="zh-CN" spc="200" dirty="0">
              <a:solidFill>
                <a:schemeClr val="dk1">
                  <a:lumMod val="85000"/>
                  <a:lumOff val="15000"/>
                </a:schemeClr>
              </a:solidFill>
              <a:uFillTx/>
            </a:endParaRPr>
          </a:p>
        </p:txBody>
      </p:sp>
    </p:spTree>
    <p:custDataLst>
      <p:tags r:id="rId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合同支付申请流程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397192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对于上线后通过新的计划备案功能备案的计划，支付申请从新增的合同支付申请功能中申请。</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solidFill>
                  <a:schemeClr val="dk1">
                    <a:lumMod val="85000"/>
                    <a:lumOff val="15000"/>
                  </a:schemeClr>
                </a:solidFill>
                <a:latin typeface="Arial" panose="020B0604020202020204" pitchFamily="34" charset="0"/>
                <a:sym typeface="Arial" panose="020B0604020202020204" pitchFamily="34" charset="0"/>
              </a:rPr>
              <a:t>合同支付申请流程</a:t>
            </a:r>
            <a:r>
              <a:rPr lang="en-US" altLang="zh-CN">
                <a:solidFill>
                  <a:schemeClr val="dk1">
                    <a:lumMod val="85000"/>
                    <a:lumOff val="15000"/>
                  </a:schemeClr>
                </a:solidFill>
                <a:latin typeface="Arial" panose="020B0604020202020204" pitchFamily="34" charset="0"/>
                <a:sym typeface="Arial" panose="020B0604020202020204" pitchFamily="34" charset="0"/>
              </a:rPr>
              <a:t>-</a:t>
            </a:r>
            <a:r>
              <a:rPr>
                <a:solidFill>
                  <a:schemeClr val="dk1">
                    <a:lumMod val="85000"/>
                    <a:lumOff val="15000"/>
                  </a:schemeClr>
                </a:solidFill>
                <a:latin typeface="Arial" panose="020B0604020202020204" pitchFamily="34" charset="0"/>
                <a:sym typeface="Arial" panose="020B0604020202020204" pitchFamily="34" charset="0"/>
              </a:rPr>
              <a:t>外网</a:t>
            </a:r>
            <a:endParaRPr>
              <a:solidFill>
                <a:schemeClr val="dk1">
                  <a:lumMod val="85000"/>
                  <a:lumOff val="15000"/>
                </a:schemeClr>
              </a:solidFill>
              <a:latin typeface="Arial" panose="020B0604020202020204" pitchFamily="34" charset="0"/>
              <a:sym typeface="Arial" panose="020B0604020202020204" pitchFamily="34" charset="0"/>
            </a:endParaRPr>
          </a:p>
        </p:txBody>
      </p:sp>
      <p:graphicFrame>
        <p:nvGraphicFramePr>
          <p:cNvPr id="2" name="对象 -2147482618"/>
          <p:cNvGraphicFramePr/>
          <p:nvPr/>
        </p:nvGraphicFramePr>
        <p:xfrm>
          <a:off x="695325" y="1556385"/>
          <a:ext cx="6483985" cy="5186045"/>
        </p:xfrm>
        <a:graphic>
          <a:graphicData uri="http://schemas.openxmlformats.org/presentationml/2006/ole">
            <mc:AlternateContent xmlns:mc="http://schemas.openxmlformats.org/markup-compatibility/2006">
              <mc:Choice xmlns:v="urn:schemas-microsoft-com:vml" Requires="v">
                <p:oleObj spid="_x0000_s3" name="" r:id="rId4" imgW="8470900" imgH="8331200" progId="Visio.Drawing.15">
                  <p:embed/>
                </p:oleObj>
              </mc:Choice>
              <mc:Fallback>
                <p:oleObj name="" r:id="rId4" imgW="8470900" imgH="8331200" progId="Visio.Drawing.15">
                  <p:embed/>
                  <p:pic>
                    <p:nvPicPr>
                      <p:cNvPr id="0" name="图片 2"/>
                      <p:cNvPicPr/>
                      <p:nvPr/>
                    </p:nvPicPr>
                    <p:blipFill>
                      <a:blip r:embed="rId5"/>
                      <a:stretch>
                        <a:fillRect/>
                      </a:stretch>
                    </p:blipFill>
                    <p:spPr>
                      <a:xfrm>
                        <a:off x="695325" y="1556385"/>
                        <a:ext cx="6483985" cy="5186045"/>
                      </a:xfrm>
                      <a:prstGeom prst="rect">
                        <a:avLst/>
                      </a:prstGeom>
                      <a:noFill/>
                      <a:ln w="38100">
                        <a:noFill/>
                        <a:miter/>
                      </a:ln>
                    </p:spPr>
                  </p:pic>
                </p:oleObj>
              </mc:Fallback>
            </mc:AlternateContent>
          </a:graphicData>
        </a:graphic>
      </p:graphicFrame>
    </p:spTree>
    <p:custDataLst>
      <p:tags r:id="rId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5" name="图片 4"/>
          <p:cNvPicPr>
            <a:picLocks noChangeAspect="1"/>
          </p:cNvPicPr>
          <p:nvPr/>
        </p:nvPicPr>
        <p:blipFill>
          <a:blip r:embed="rId2"/>
          <a:stretch>
            <a:fillRect/>
          </a:stretch>
        </p:blipFill>
        <p:spPr>
          <a:xfrm>
            <a:off x="2419350" y="2054225"/>
            <a:ext cx="7353300" cy="3467100"/>
          </a:xfrm>
          <a:prstGeom prst="rect">
            <a:avLst/>
          </a:prstGeom>
        </p:spPr>
      </p:pic>
      <p:sp>
        <p:nvSpPr>
          <p:cNvPr id="6" name="矩形 5"/>
          <p:cNvSpPr/>
          <p:nvPr>
            <p:custDataLst>
              <p:tags r:id="rId3"/>
            </p:custDataLst>
          </p:nvPr>
        </p:nvSpPr>
        <p:spPr>
          <a:xfrm>
            <a:off x="0" y="0"/>
            <a:ext cx="4572000" cy="468757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410928" y="197811"/>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5"/>
            </p:custDataLst>
          </p:nvPr>
        </p:nvSpPr>
        <p:spPr>
          <a:xfrm>
            <a:off x="389890" y="742950"/>
            <a:ext cx="3746500" cy="3887470"/>
          </a:xfrm>
          <a:prstGeom prst="rect">
            <a:avLst/>
          </a:prstGeom>
          <a:noFill/>
        </p:spPr>
        <p:txBody>
          <a:bodyPr wrap="square" tIns="0" rtlCol="0">
            <a:noAutofit/>
          </a:bodyPr>
          <a:p>
            <a:pPr lvl="0">
              <a:lnSpc>
                <a:spcPct val="150000"/>
              </a:lnSpc>
              <a:spcBef>
                <a:spcPts val="1000"/>
              </a:spcBef>
            </a:pPr>
            <a:r>
              <a:rPr lang="en-US" altLang="zh-CN"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本次申请支付金额会根据合同备案时填写的支付资金顺序展示默认支付金额。除特殊计划外的项目【本次申请支付金额】不能大于计划的当年</a:t>
            </a:r>
            <a:r>
              <a:rPr lang="zh-CN"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财政</a:t>
            </a:r>
            <a:r>
              <a:rPr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预算金额。</a:t>
            </a:r>
            <a:endParaRPr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lvl="0">
              <a:lnSpc>
                <a:spcPct val="150000"/>
              </a:lnSpc>
              <a:spcBef>
                <a:spcPts val="1000"/>
              </a:spcBef>
            </a:pPr>
            <a:r>
              <a:rPr lang="en-US" altLang="zh-CN"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2.资金性质会根据计划填报时填写的资金来源供选择，如果采购计划没有选择财政资金，支付时不能选择财政资金</a:t>
            </a:r>
            <a:r>
              <a:rPr lang="zh-CN" altLang="en-US"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a:t>
            </a:r>
            <a:endParaRPr lang="zh-CN" altLang="en-US" sz="18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1"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bldLvl="0" animBg="1"/>
      <p:bldP spid="7" grpId="0"/>
      <p:bldP spid="8"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322185" y="1911351"/>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合同支付流程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322185" y="2266315"/>
            <a:ext cx="3894455" cy="397192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预算单位选择挂接的需要支付的指标，填写本次支付的金额。</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2.一个政府采购支付申请使用了多个指标，生成支付申请时会按相应指标分别生成支付申请信息</a:t>
            </a:r>
            <a:r>
              <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solidFill>
                  <a:schemeClr val="dk1">
                    <a:lumMod val="85000"/>
                    <a:lumOff val="15000"/>
                  </a:schemeClr>
                </a:solidFill>
                <a:latin typeface="Arial" panose="020B0604020202020204" pitchFamily="34" charset="0"/>
                <a:sym typeface="Arial" panose="020B0604020202020204" pitchFamily="34" charset="0"/>
              </a:rPr>
              <a:t>合同支付流程</a:t>
            </a:r>
            <a:r>
              <a:rPr lang="en-US" altLang="zh-CN">
                <a:solidFill>
                  <a:schemeClr val="dk1">
                    <a:lumMod val="85000"/>
                    <a:lumOff val="15000"/>
                  </a:schemeClr>
                </a:solidFill>
                <a:latin typeface="Arial" panose="020B0604020202020204" pitchFamily="34" charset="0"/>
                <a:sym typeface="Arial" panose="020B0604020202020204" pitchFamily="34" charset="0"/>
              </a:rPr>
              <a:t>-</a:t>
            </a:r>
            <a:r>
              <a:rPr>
                <a:solidFill>
                  <a:schemeClr val="dk1">
                    <a:lumMod val="85000"/>
                    <a:lumOff val="15000"/>
                  </a:schemeClr>
                </a:solidFill>
                <a:latin typeface="Arial" panose="020B0604020202020204" pitchFamily="34" charset="0"/>
                <a:sym typeface="Arial" panose="020B0604020202020204" pitchFamily="34" charset="0"/>
              </a:rPr>
              <a:t>内网</a:t>
            </a:r>
            <a:endParaRPr>
              <a:solidFill>
                <a:schemeClr val="dk1">
                  <a:lumMod val="85000"/>
                  <a:lumOff val="15000"/>
                </a:schemeClr>
              </a:solidFill>
              <a:latin typeface="Arial" panose="020B0604020202020204" pitchFamily="34" charset="0"/>
              <a:sym typeface="Arial" panose="020B0604020202020204" pitchFamily="34" charset="0"/>
            </a:endParaRPr>
          </a:p>
        </p:txBody>
      </p:sp>
      <p:pic>
        <p:nvPicPr>
          <p:cNvPr id="114" name="图片 114"/>
          <p:cNvPicPr>
            <a:picLocks noChangeAspect="1"/>
          </p:cNvPicPr>
          <p:nvPr/>
        </p:nvPicPr>
        <p:blipFill>
          <a:blip r:embed="rId4"/>
          <a:stretch>
            <a:fillRect/>
          </a:stretch>
        </p:blipFill>
        <p:spPr>
          <a:xfrm>
            <a:off x="551180" y="1557020"/>
            <a:ext cx="6728460" cy="4704080"/>
          </a:xfrm>
          <a:prstGeom prst="rect">
            <a:avLst/>
          </a:prstGeom>
        </p:spPr>
      </p:pic>
    </p:spTree>
    <p:custDataLst>
      <p:tags r:id="rId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0"/>
          <p:cNvCxnSpPr/>
          <p:nvPr>
            <p:custDataLst>
              <p:tags r:id="rId1"/>
            </p:custDataLst>
          </p:nvPr>
        </p:nvCxnSpPr>
        <p:spPr>
          <a:xfrm>
            <a:off x="7999897" y="2039620"/>
            <a:ext cx="0" cy="4084955"/>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2"/>
            </p:custDataLst>
          </p:nvPr>
        </p:nvSpPr>
        <p:spPr>
          <a:xfrm>
            <a:off x="1040165" y="2419380"/>
            <a:ext cx="2928620" cy="384231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a:solidFill>
                  <a:schemeClr val="dk1">
                    <a:lumMod val="65000"/>
                    <a:lumOff val="35000"/>
                  </a:schemeClr>
                </a:solidFill>
                <a:uFillTx/>
                <a:latin typeface="Arial" panose="020B0604020202020204" pitchFamily="34" charset="0"/>
                <a:ea typeface="微软雅黑" panose="020B0503020204020204" pitchFamily="34" charset="-122"/>
                <a:sym typeface="+mn-ea"/>
              </a:rPr>
              <a:t>当前笔的支付申请已经完成支付，金额打到收款人账户上。</a:t>
            </a:r>
            <a:endParaRPr lang="zh-CN" altLang="en-US" sz="1600">
              <a:solidFill>
                <a:schemeClr val="dk1">
                  <a:lumMod val="65000"/>
                  <a:lumOff val="35000"/>
                </a:schemeClr>
              </a:solidFill>
              <a:uFillTx/>
              <a:latin typeface="Arial" panose="020B0604020202020204" pitchFamily="34" charset="0"/>
              <a:ea typeface="微软雅黑" panose="020B0503020204020204" pitchFamily="34" charset="-122"/>
              <a:sym typeface="+mn-ea"/>
            </a:endParaRPr>
          </a:p>
        </p:txBody>
      </p:sp>
      <p:sp>
        <p:nvSpPr>
          <p:cNvPr id="14" name="文本框 13"/>
          <p:cNvSpPr txBox="1"/>
          <p:nvPr>
            <p:custDataLst>
              <p:tags r:id="rId3"/>
            </p:custDataLst>
          </p:nvPr>
        </p:nvSpPr>
        <p:spPr>
          <a:xfrm>
            <a:off x="1040165" y="2042190"/>
            <a:ext cx="2928620" cy="342900"/>
          </a:xfrm>
          <a:prstGeom prst="rect">
            <a:avLst/>
          </a:prstGeom>
          <a:noFill/>
        </p:spPr>
        <p:txBody>
          <a:bodyPr wrap="square" tIns="0" bIns="0" rtlCol="0">
            <a:normAutofit/>
          </a:bodyPr>
          <a:lstStyle/>
          <a:p>
            <a:pPr algn="l"/>
            <a:r>
              <a:rPr lang="zh-CN" altLang="en-US" sz="2000" b="1">
                <a:solidFill>
                  <a:schemeClr val="dk1">
                    <a:lumMod val="85000"/>
                    <a:lumOff val="15000"/>
                  </a:schemeClr>
                </a:solidFill>
                <a:latin typeface="Arial" panose="020B0604020202020204" pitchFamily="34" charset="0"/>
                <a:ea typeface="微软雅黑" panose="020B0503020204020204" pitchFamily="34" charset="-122"/>
              </a:rPr>
              <a:t>支付成功</a:t>
            </a:r>
            <a:endParaRPr lang="zh-CN" altLang="en-US" sz="2000" b="1">
              <a:solidFill>
                <a:schemeClr val="dk1">
                  <a:lumMod val="85000"/>
                  <a:lumOff val="15000"/>
                </a:schemeClr>
              </a:solidFill>
              <a:latin typeface="Arial" panose="020B0604020202020204" pitchFamily="34" charset="0"/>
              <a:ea typeface="微软雅黑" panose="020B0503020204020204" pitchFamily="34" charset="-122"/>
            </a:endParaRPr>
          </a:p>
        </p:txBody>
      </p:sp>
      <p:sp>
        <p:nvSpPr>
          <p:cNvPr id="15" name="椭圆 14"/>
          <p:cNvSpPr/>
          <p:nvPr>
            <p:custDataLst>
              <p:tags r:id="rId4"/>
            </p:custDataLst>
          </p:nvPr>
        </p:nvSpPr>
        <p:spPr>
          <a:xfrm>
            <a:off x="613445" y="204343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lt1"/>
                </a:solidFill>
                <a:latin typeface="Arial" panose="020B0604020202020204" pitchFamily="34" charset="0"/>
                <a:ea typeface="微软雅黑" panose="020B0503020204020204" pitchFamily="34" charset="-122"/>
                <a:cs typeface="Arial" panose="020B0604020202020204" pitchFamily="34" charset="0"/>
              </a:rPr>
              <a:t>1</a:t>
            </a:r>
            <a:endParaRPr lang="en-US" altLang="zh-CN" sz="1800" b="1"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0"/>
          <p:cNvSpPr txBox="1"/>
          <p:nvPr>
            <p:custDataLst>
              <p:tags r:id="rId5"/>
            </p:custDataLst>
          </p:nvPr>
        </p:nvSpPr>
        <p:spPr>
          <a:xfrm>
            <a:off x="4846019" y="2419380"/>
            <a:ext cx="2928620" cy="384231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a:solidFill>
                  <a:schemeClr val="dk1">
                    <a:lumMod val="65000"/>
                    <a:lumOff val="35000"/>
                  </a:schemeClr>
                </a:solidFill>
                <a:uFillTx/>
                <a:latin typeface="Arial" panose="020B0604020202020204" pitchFamily="34" charset="0"/>
                <a:ea typeface="微软雅黑" panose="020B0503020204020204" pitchFamily="34" charset="-122"/>
                <a:sym typeface="+mn-ea"/>
              </a:rPr>
              <a:t>内网还未进行支付，出现异常情况，导致无法支付，内网进行支付退回，采购系统接收到退回信息后进行存储，采购单位重新进行支付申请提交。</a:t>
            </a:r>
            <a:endParaRPr lang="zh-CN" altLang="en-US" sz="1600">
              <a:solidFill>
                <a:schemeClr val="dk1">
                  <a:lumMod val="65000"/>
                  <a:lumOff val="35000"/>
                </a:schemeClr>
              </a:solidFill>
              <a:uFillTx/>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6"/>
            </p:custDataLst>
          </p:nvPr>
        </p:nvSpPr>
        <p:spPr>
          <a:xfrm>
            <a:off x="4846019" y="2042190"/>
            <a:ext cx="2928620" cy="342900"/>
          </a:xfrm>
          <a:prstGeom prst="rect">
            <a:avLst/>
          </a:prstGeom>
          <a:noFill/>
        </p:spPr>
        <p:txBody>
          <a:bodyPr wrap="square" tIns="0" bIns="0" rtlCol="0">
            <a:normAutofit/>
          </a:bodyPr>
          <a:lstStyle/>
          <a:p>
            <a:pPr algn="l"/>
            <a:r>
              <a:rPr lang="zh-CN" altLang="en-US" sz="2000" b="1">
                <a:solidFill>
                  <a:schemeClr val="dk1">
                    <a:lumMod val="85000"/>
                    <a:lumOff val="15000"/>
                  </a:schemeClr>
                </a:solidFill>
                <a:latin typeface="Arial" panose="020B0604020202020204" pitchFamily="34" charset="0"/>
                <a:ea typeface="微软雅黑" panose="020B0503020204020204" pitchFamily="34" charset="-122"/>
              </a:rPr>
              <a:t>支付退回</a:t>
            </a:r>
            <a:endParaRPr lang="zh-CN" altLang="en-US" sz="2000" b="1">
              <a:solidFill>
                <a:schemeClr val="dk1">
                  <a:lumMod val="85000"/>
                  <a:lumOff val="15000"/>
                </a:schemeClr>
              </a:solidFill>
              <a:latin typeface="Arial" panose="020B0604020202020204" pitchFamily="34" charset="0"/>
              <a:ea typeface="微软雅黑" panose="020B0503020204020204" pitchFamily="34" charset="-122"/>
            </a:endParaRPr>
          </a:p>
        </p:txBody>
      </p:sp>
      <p:sp>
        <p:nvSpPr>
          <p:cNvPr id="18" name="椭圆 17"/>
          <p:cNvSpPr/>
          <p:nvPr>
            <p:custDataLst>
              <p:tags r:id="rId7"/>
            </p:custDataLst>
          </p:nvPr>
        </p:nvSpPr>
        <p:spPr>
          <a:xfrm>
            <a:off x="4419299" y="204343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lt1"/>
                </a:solidFill>
                <a:latin typeface="Arial" panose="020B0604020202020204" pitchFamily="34" charset="0"/>
                <a:ea typeface="微软雅黑" panose="020B0503020204020204" pitchFamily="34" charset="-122"/>
                <a:cs typeface="Arial" panose="020B0604020202020204" pitchFamily="34" charset="0"/>
              </a:rPr>
              <a:t>2</a:t>
            </a:r>
            <a:endParaRPr lang="en-US" altLang="zh-CN" sz="1800" b="1"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p:cNvSpPr txBox="1"/>
          <p:nvPr>
            <p:custDataLst>
              <p:tags r:id="rId8"/>
            </p:custDataLst>
          </p:nvPr>
        </p:nvSpPr>
        <p:spPr>
          <a:xfrm>
            <a:off x="8651875" y="2419380"/>
            <a:ext cx="2928620" cy="3842315"/>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a:solidFill>
                  <a:schemeClr val="dk1">
                    <a:lumMod val="65000"/>
                    <a:lumOff val="35000"/>
                  </a:schemeClr>
                </a:solidFill>
                <a:uFillTx/>
                <a:latin typeface="Arial" panose="020B0604020202020204" pitchFamily="34" charset="0"/>
                <a:ea typeface="微软雅黑" panose="020B0503020204020204" pitchFamily="34" charset="-122"/>
                <a:sym typeface="+mn-ea"/>
              </a:rPr>
              <a:t>已经发生支付，后续发现异常进行退款，例如账户信息不正确导致金额需要退款，采购系统接收到退款信息后进行存储，采购单位重新进行支付申请提交。</a:t>
            </a:r>
            <a:endParaRPr lang="zh-CN" altLang="en-US" sz="1600">
              <a:solidFill>
                <a:schemeClr val="dk1">
                  <a:lumMod val="65000"/>
                  <a:lumOff val="35000"/>
                </a:schemeClr>
              </a:solidFill>
              <a:uFillTx/>
              <a:latin typeface="Arial" panose="020B0604020202020204" pitchFamily="34" charset="0"/>
              <a:ea typeface="微软雅黑" panose="020B0503020204020204" pitchFamily="34" charset="-122"/>
              <a:sym typeface="+mn-ea"/>
            </a:endParaRPr>
          </a:p>
        </p:txBody>
      </p:sp>
      <p:sp>
        <p:nvSpPr>
          <p:cNvPr id="29" name="文本框 28"/>
          <p:cNvSpPr txBox="1"/>
          <p:nvPr>
            <p:custDataLst>
              <p:tags r:id="rId9"/>
            </p:custDataLst>
          </p:nvPr>
        </p:nvSpPr>
        <p:spPr>
          <a:xfrm>
            <a:off x="8651875" y="2042190"/>
            <a:ext cx="2928620" cy="342900"/>
          </a:xfrm>
          <a:prstGeom prst="rect">
            <a:avLst/>
          </a:prstGeom>
          <a:noFill/>
        </p:spPr>
        <p:txBody>
          <a:bodyPr wrap="square" tIns="0" bIns="0" rtlCol="0">
            <a:normAutofit/>
          </a:bodyPr>
          <a:lstStyle/>
          <a:p>
            <a:pPr algn="l"/>
            <a:r>
              <a:rPr lang="zh-CN" altLang="en-US" sz="2000" b="1">
                <a:solidFill>
                  <a:schemeClr val="dk1">
                    <a:lumMod val="85000"/>
                    <a:lumOff val="15000"/>
                  </a:schemeClr>
                </a:solidFill>
                <a:latin typeface="Arial" panose="020B0604020202020204" pitchFamily="34" charset="0"/>
                <a:ea typeface="微软雅黑" panose="020B0503020204020204" pitchFamily="34" charset="-122"/>
              </a:rPr>
              <a:t>支付退款</a:t>
            </a:r>
            <a:endParaRPr lang="zh-CN" altLang="en-US" sz="2000" b="1">
              <a:solidFill>
                <a:schemeClr val="dk1">
                  <a:lumMod val="85000"/>
                  <a:lumOff val="15000"/>
                </a:schemeClr>
              </a:solidFill>
              <a:latin typeface="Arial" panose="020B0604020202020204" pitchFamily="34" charset="0"/>
              <a:ea typeface="微软雅黑" panose="020B0503020204020204" pitchFamily="34" charset="-122"/>
            </a:endParaRPr>
          </a:p>
        </p:txBody>
      </p:sp>
      <p:sp>
        <p:nvSpPr>
          <p:cNvPr id="30" name="椭圆 29"/>
          <p:cNvSpPr/>
          <p:nvPr>
            <p:custDataLst>
              <p:tags r:id="rId10"/>
            </p:custDataLst>
          </p:nvPr>
        </p:nvSpPr>
        <p:spPr>
          <a:xfrm>
            <a:off x="8225155" y="204343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lt1"/>
                </a:solidFill>
                <a:latin typeface="Arial" panose="020B0604020202020204" pitchFamily="34" charset="0"/>
                <a:ea typeface="微软雅黑" panose="020B0503020204020204" pitchFamily="34" charset="-122"/>
                <a:cs typeface="Arial" panose="020B0604020202020204" pitchFamily="34" charset="0"/>
              </a:rPr>
              <a:t>3</a:t>
            </a:r>
            <a:endParaRPr lang="en-US" altLang="zh-CN" sz="1800" b="1"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32" name="直接连接符 31"/>
          <p:cNvCxnSpPr/>
          <p:nvPr>
            <p:custDataLst>
              <p:tags r:id="rId11"/>
            </p:custDataLst>
          </p:nvPr>
        </p:nvCxnSpPr>
        <p:spPr>
          <a:xfrm>
            <a:off x="4194042" y="2039620"/>
            <a:ext cx="0" cy="4084955"/>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12"/>
            </p:custDataLst>
          </p:nvPr>
        </p:nvSpPr>
        <p:spPr>
          <a:xfrm>
            <a:off x="608400" y="608400"/>
            <a:ext cx="10970823" cy="706755"/>
          </a:xfrm>
          <a:prstGeom prst="rect">
            <a:avLst/>
          </a:prstGeom>
        </p:spPr>
        <p:txBody>
          <a:bodyPr vert="horz"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r>
              <a:rPr lang="zh-CN" altLang="en-US">
                <a:solidFill>
                  <a:schemeClr val="dk1">
                    <a:lumMod val="85000"/>
                    <a:lumOff val="15000"/>
                  </a:schemeClr>
                </a:solidFill>
                <a:latin typeface="Arial" panose="020B0604020202020204" pitchFamily="34" charset="0"/>
              </a:rPr>
              <a:t>支付结果反馈</a:t>
            </a:r>
            <a:endParaRPr lang="zh-CN" altLang="en-US">
              <a:solidFill>
                <a:schemeClr val="dk1">
                  <a:lumMod val="85000"/>
                  <a:lumOff val="15000"/>
                </a:schemeClr>
              </a:solidFill>
              <a:latin typeface="Arial" panose="020B0604020202020204" pitchFamily="34" charset="0"/>
            </a:endParaRPr>
          </a:p>
        </p:txBody>
      </p:sp>
    </p:spTree>
    <p:custDataLst>
      <p:tags r:id="rId1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3" name="图片 2"/>
          <p:cNvPicPr>
            <a:picLocks noChangeAspect="1"/>
          </p:cNvPicPr>
          <p:nvPr/>
        </p:nvPicPr>
        <p:blipFill>
          <a:blip r:embed="rId2"/>
          <a:stretch>
            <a:fillRect/>
          </a:stretch>
        </p:blipFill>
        <p:spPr>
          <a:xfrm>
            <a:off x="0" y="-70485"/>
            <a:ext cx="12156440" cy="6950075"/>
          </a:xfrm>
          <a:prstGeom prst="rect">
            <a:avLst/>
          </a:prstGeom>
        </p:spPr>
      </p:pic>
      <p:pic>
        <p:nvPicPr>
          <p:cNvPr id="4" name="图片 3"/>
          <p:cNvPicPr>
            <a:picLocks noChangeAspect="1"/>
          </p:cNvPicPr>
          <p:nvPr/>
        </p:nvPicPr>
        <p:blipFill>
          <a:blip r:embed="rId3"/>
          <a:stretch>
            <a:fillRect/>
          </a:stretch>
        </p:blipFill>
        <p:spPr>
          <a:xfrm>
            <a:off x="0" y="-71120"/>
            <a:ext cx="12167870" cy="6929120"/>
          </a:xfrm>
          <a:prstGeom prst="rect">
            <a:avLst/>
          </a:prstGeom>
        </p:spPr>
      </p:pic>
      <p:pic>
        <p:nvPicPr>
          <p:cNvPr id="9" name="图片 8"/>
          <p:cNvPicPr>
            <a:picLocks noChangeAspect="1"/>
          </p:cNvPicPr>
          <p:nvPr/>
        </p:nvPicPr>
        <p:blipFill>
          <a:blip r:embed="rId4"/>
          <a:stretch>
            <a:fillRect/>
          </a:stretch>
        </p:blipFill>
        <p:spPr>
          <a:xfrm>
            <a:off x="46990" y="-70485"/>
            <a:ext cx="12161520" cy="695071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2"/>
            <p:custDataLst>
              <p:tags r:id="rId1"/>
            </p:custDataLst>
          </p:nvPr>
        </p:nvSpPr>
        <p:spPr/>
        <p:txBody>
          <a:bodyPr/>
          <a:p>
            <a:r>
              <a:rPr altLang="zh-CN">
                <a:solidFill>
                  <a:schemeClr val="dk1">
                    <a:lumMod val="85000"/>
                    <a:lumOff val="15000"/>
                  </a:schemeClr>
                </a:solidFill>
              </a:rPr>
              <a:t>指标追减</a:t>
            </a:r>
            <a:endParaRPr altLang="zh-CN">
              <a:solidFill>
                <a:schemeClr val="dk1">
                  <a:lumMod val="85000"/>
                  <a:lumOff val="15000"/>
                </a:schemeClr>
              </a:solidFill>
            </a:endParaRPr>
          </a:p>
        </p:txBody>
      </p:sp>
      <p:sp>
        <p:nvSpPr>
          <p:cNvPr id="4" name="副标题 3"/>
          <p:cNvSpPr>
            <a:spLocks noGrp="1"/>
          </p:cNvSpPr>
          <p:nvPr>
            <p:ph type="subTitle" idx="3"/>
            <p:custDataLst>
              <p:tags r:id="rId2"/>
            </p:custDataLst>
          </p:nvPr>
        </p:nvSpPr>
        <p:spPr/>
        <p:txBody>
          <a:bodyPr/>
          <a:p>
            <a:r>
              <a:rPr lang="zh-CN" altLang="en-US">
                <a:solidFill>
                  <a:schemeClr val="dk1">
                    <a:lumMod val="65000"/>
                    <a:lumOff val="35000"/>
                  </a:schemeClr>
                </a:solidFill>
              </a:rPr>
              <a:t>解除指标的占用，灵活调节指标。</a:t>
            </a:r>
            <a:endParaRPr lang="zh-CN" altLang="en-US">
              <a:solidFill>
                <a:schemeClr val="dk1">
                  <a:lumMod val="65000"/>
                  <a:lumOff val="35000"/>
                </a:schemeClr>
              </a:solidFill>
            </a:endParaRPr>
          </a:p>
        </p:txBody>
      </p:sp>
      <p:sp>
        <p:nvSpPr>
          <p:cNvPr id="3" name="矩形 2"/>
          <p:cNvSpPr/>
          <p:nvPr>
            <p:custDataLst>
              <p:tags r:id="rId3"/>
            </p:custDataLst>
          </p:nvPr>
        </p:nvSpPr>
        <p:spPr>
          <a:xfrm>
            <a:off x="81280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rPr>
              <a:t>05</a:t>
            </a:r>
            <a:endPar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endParaRPr>
          </a:p>
        </p:txBody>
      </p:sp>
      <p:sp>
        <p:nvSpPr>
          <p:cNvPr id="7" name="文本占位符 8"/>
          <p:cNvSpPr>
            <a:spLocks noGrp="1"/>
          </p:cNvSpPr>
          <p:nvPr>
            <p:custDataLst>
              <p:tags r:id="rId4"/>
            </p:custDataLst>
          </p:nvPr>
        </p:nvSpPr>
        <p:spPr>
          <a:xfrm>
            <a:off x="813441" y="3305131"/>
            <a:ext cx="816610" cy="248285"/>
          </a:xfrm>
          <a:prstGeom prst="rect">
            <a:avLst/>
          </a:prstGeom>
          <a:solidFill>
            <a:schemeClr val="accent1">
              <a:lumMod val="40000"/>
              <a:lumOff val="60000"/>
            </a:schemeClr>
          </a:solidFill>
        </p:spPr>
        <p:txBody>
          <a:bodyPr vert="horz" wrap="square" lIns="0" tIns="0" rIns="0" bIns="0" rtlCol="0" anchor="ctr">
            <a:normAutofit fontScale="6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7820"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Five</a:t>
            </a:r>
            <a:endParaRPr lang="en-US" altLang="zh-CN" spc="200" dirty="0">
              <a:solidFill>
                <a:schemeClr val="dk1">
                  <a:lumMod val="85000"/>
                  <a:lumOff val="15000"/>
                </a:schemeClr>
              </a:solidFill>
              <a:uFillTx/>
            </a:endParaRPr>
          </a:p>
        </p:txBody>
      </p:sp>
    </p:spTree>
    <p:custDataLst>
      <p:tags r:id="rId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指标追减流程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397192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已解除占用的指标可以挂接到其他项目上使用。</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solidFill>
                  <a:schemeClr val="dk1">
                    <a:lumMod val="85000"/>
                    <a:lumOff val="15000"/>
                  </a:schemeClr>
                </a:solidFill>
                <a:latin typeface="Arial" panose="020B0604020202020204" pitchFamily="34" charset="0"/>
                <a:sym typeface="Arial" panose="020B0604020202020204" pitchFamily="34" charset="0"/>
              </a:rPr>
              <a:t>指标追减流程</a:t>
            </a:r>
            <a:r>
              <a:rPr lang="en-US" altLang="zh-CN">
                <a:solidFill>
                  <a:schemeClr val="dk1">
                    <a:lumMod val="85000"/>
                    <a:lumOff val="15000"/>
                  </a:schemeClr>
                </a:solidFill>
                <a:latin typeface="Arial" panose="020B0604020202020204" pitchFamily="34" charset="0"/>
                <a:sym typeface="Arial" panose="020B0604020202020204" pitchFamily="34" charset="0"/>
              </a:rPr>
              <a:t>-</a:t>
            </a:r>
            <a:r>
              <a:rPr>
                <a:solidFill>
                  <a:schemeClr val="dk1">
                    <a:lumMod val="85000"/>
                    <a:lumOff val="15000"/>
                  </a:schemeClr>
                </a:solidFill>
                <a:latin typeface="Arial" panose="020B0604020202020204" pitchFamily="34" charset="0"/>
                <a:sym typeface="Arial" panose="020B0604020202020204" pitchFamily="34" charset="0"/>
              </a:rPr>
              <a:t>外网</a:t>
            </a:r>
            <a:endParaRPr>
              <a:solidFill>
                <a:schemeClr val="dk1">
                  <a:lumMod val="85000"/>
                  <a:lumOff val="15000"/>
                </a:schemeClr>
              </a:solidFill>
              <a:latin typeface="Arial" panose="020B0604020202020204" pitchFamily="34" charset="0"/>
              <a:sym typeface="Arial" panose="020B0604020202020204" pitchFamily="34" charset="0"/>
            </a:endParaRPr>
          </a:p>
        </p:txBody>
      </p:sp>
      <p:graphicFrame>
        <p:nvGraphicFramePr>
          <p:cNvPr id="2" name="对象 -2147482616"/>
          <p:cNvGraphicFramePr/>
          <p:nvPr/>
        </p:nvGraphicFramePr>
        <p:xfrm>
          <a:off x="623570" y="1345565"/>
          <a:ext cx="6535420" cy="5391785"/>
        </p:xfrm>
        <a:graphic>
          <a:graphicData uri="http://schemas.openxmlformats.org/presentationml/2006/ole">
            <mc:AlternateContent xmlns:mc="http://schemas.openxmlformats.org/markup-compatibility/2006">
              <mc:Choice xmlns:v="urn:schemas-microsoft-com:vml" Requires="v">
                <p:oleObj spid="_x0000_s3076" name="" r:id="rId4" imgW="9880600" imgH="10337800" progId="Visio.Drawing.15">
                  <p:embed/>
                </p:oleObj>
              </mc:Choice>
              <mc:Fallback>
                <p:oleObj name="" r:id="rId4" imgW="9880600" imgH="10337800" progId="Visio.Drawing.15">
                  <p:embed/>
                  <p:pic>
                    <p:nvPicPr>
                      <p:cNvPr id="0" name="图片 3075"/>
                      <p:cNvPicPr/>
                      <p:nvPr/>
                    </p:nvPicPr>
                    <p:blipFill>
                      <a:blip r:embed="rId5"/>
                      <a:stretch>
                        <a:fillRect/>
                      </a:stretch>
                    </p:blipFill>
                    <p:spPr>
                      <a:xfrm>
                        <a:off x="623570" y="1345565"/>
                        <a:ext cx="6535420" cy="5391785"/>
                      </a:xfrm>
                      <a:prstGeom prst="rect">
                        <a:avLst/>
                      </a:prstGeom>
                      <a:noFill/>
                      <a:ln w="38100">
                        <a:noFill/>
                        <a:miter/>
                      </a:ln>
                    </p:spPr>
                  </p:pic>
                </p:oleObj>
              </mc:Fallback>
            </mc:AlternateContent>
          </a:graphicData>
        </a:graphic>
      </p:graphicFrame>
    </p:spTree>
    <p:custDataLst>
      <p:tags r:id="rId6"/>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2" name="图片 1"/>
          <p:cNvPicPr>
            <a:picLocks noChangeAspect="1"/>
          </p:cNvPicPr>
          <p:nvPr/>
        </p:nvPicPr>
        <p:blipFill>
          <a:blip r:embed="rId2"/>
          <a:stretch>
            <a:fillRect/>
          </a:stretch>
        </p:blipFill>
        <p:spPr>
          <a:xfrm>
            <a:off x="1559560" y="1844675"/>
            <a:ext cx="9953625" cy="3781425"/>
          </a:xfrm>
          <a:prstGeom prst="rect">
            <a:avLst/>
          </a:prstGeom>
        </p:spPr>
      </p:pic>
      <p:sp>
        <p:nvSpPr>
          <p:cNvPr id="3" name="矩形 2"/>
          <p:cNvSpPr/>
          <p:nvPr>
            <p:custDataLst>
              <p:tags r:id="rId3"/>
            </p:custDataLst>
          </p:nvPr>
        </p:nvSpPr>
        <p:spPr>
          <a:xfrm>
            <a:off x="0" y="0"/>
            <a:ext cx="4572000" cy="6176645"/>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410928" y="197811"/>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5"/>
            </p:custDataLst>
          </p:nvPr>
        </p:nvSpPr>
        <p:spPr>
          <a:xfrm>
            <a:off x="389890" y="742950"/>
            <a:ext cx="3746500" cy="5309235"/>
          </a:xfrm>
          <a:prstGeom prst="rect">
            <a:avLst/>
          </a:prstGeom>
          <a:noFill/>
        </p:spPr>
        <p:txBody>
          <a:bodyPr wrap="square" tIns="0" rtlCol="0">
            <a:noAutofit/>
          </a:bodyPr>
          <a:p>
            <a:pPr lvl="0">
              <a:lnSpc>
                <a:spcPct val="150000"/>
              </a:lnSpc>
              <a:spcBef>
                <a:spcPts val="1000"/>
              </a:spcBef>
            </a:pPr>
            <a:r>
              <a:rPr lang="en-US" alt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系统会自动把项目信息以及当年财政预算金额，可追减金额自动计算带出来并且不能进行修改（可追减金额=当年预算金额 - 已支付金额-已追减金额-待支付的金额）。</a:t>
            </a:r>
            <a:endPar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lvl="0">
              <a:lnSpc>
                <a:spcPct val="150000"/>
              </a:lnSpc>
              <a:spcBef>
                <a:spcPts val="1000"/>
              </a:spcBef>
            </a:pPr>
            <a:r>
              <a:rPr lang="en-US" alt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2.</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追减流程</a:t>
            </a:r>
            <a:r>
              <a:rPr 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完成之后</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，追减指标申请信息自动推送到内网，内网接收到追减申请调整指标，处理后将信息推送到外网记录，指标追减完成</a:t>
            </a:r>
            <a:r>
              <a:rPr 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a:t>
            </a:r>
            <a:endParaRPr 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lvl="0">
              <a:lnSpc>
                <a:spcPct val="150000"/>
              </a:lnSpc>
              <a:spcBef>
                <a:spcPts val="1000"/>
              </a:spcBef>
            </a:pPr>
            <a:r>
              <a:rPr lang="en-US" alt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3.若追减申请推送到内网之后，在未进行追减之前可以进行退回操作，内网退回的指标通过接口推送到政府采购系统</a:t>
            </a:r>
            <a:r>
              <a:rPr lang="zh-CN" altLang="en-US"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，支付环节可以继续使用。</a:t>
            </a:r>
            <a:endParaRPr lang="zh-CN" altLang="en-US"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par>
                                <p:cTn id="20" presetID="3" presetClass="entr" presetSubtype="10" fill="hold" grpId="1"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ldLvl="0" animBg="1"/>
      <p:bldP spid="4" grpId="0"/>
      <p:bldP spid="9"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0" name="直接连接符 239"/>
          <p:cNvCxnSpPr/>
          <p:nvPr>
            <p:custDataLst>
              <p:tags r:id="rId1"/>
            </p:custDataLst>
          </p:nvPr>
        </p:nvCxnSpPr>
        <p:spPr>
          <a:xfrm>
            <a:off x="6097270" y="1160145"/>
            <a:ext cx="0" cy="4569460"/>
          </a:xfrm>
          <a:prstGeom prst="line">
            <a:avLst/>
          </a:prstGeom>
          <a:ln w="12700">
            <a:solidFill>
              <a:schemeClr val="lt1">
                <a:lumMod val="9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2"/>
            </p:custDataLst>
          </p:nvPr>
        </p:nvCxnSpPr>
        <p:spPr>
          <a:xfrm>
            <a:off x="8538845" y="2559050"/>
            <a:ext cx="292227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3"/>
            </p:custDataLst>
          </p:nvPr>
        </p:nvCxnSpPr>
        <p:spPr>
          <a:xfrm>
            <a:off x="8538845" y="4330700"/>
            <a:ext cx="292227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custDataLst>
              <p:tags r:id="rId4"/>
            </p:custDataLst>
          </p:nvPr>
        </p:nvCxnSpPr>
        <p:spPr>
          <a:xfrm>
            <a:off x="1771015" y="2559050"/>
            <a:ext cx="292227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custDataLst>
              <p:tags r:id="rId5"/>
            </p:custDataLst>
          </p:nvPr>
        </p:nvCxnSpPr>
        <p:spPr>
          <a:xfrm>
            <a:off x="1771015" y="4330700"/>
            <a:ext cx="292227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8" name="文本框 117"/>
          <p:cNvSpPr txBox="1"/>
          <p:nvPr>
            <p:custDataLst>
              <p:tags r:id="rId6"/>
            </p:custDataLst>
          </p:nvPr>
        </p:nvSpPr>
        <p:spPr>
          <a:xfrm>
            <a:off x="1649095" y="1057910"/>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跨年支付申请</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119" name="文本框 118"/>
          <p:cNvSpPr txBox="1"/>
          <p:nvPr>
            <p:custDataLst>
              <p:tags r:id="rId7"/>
            </p:custDataLst>
          </p:nvPr>
        </p:nvSpPr>
        <p:spPr>
          <a:xfrm>
            <a:off x="1649095" y="1534795"/>
            <a:ext cx="3166110" cy="730250"/>
          </a:xfrm>
          <a:prstGeom prst="rect">
            <a:avLst/>
          </a:prstGeom>
          <a:noFill/>
        </p:spPr>
        <p:txBody>
          <a:bodyPr wrap="square" lIns="91440" tIns="45720" rIns="91440" bIns="45720" rtlCol="0">
            <a:normAutofit lnSpcReduction="10000"/>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当年支付不完需要跨年完成支付的业务</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116" name="椭圆 115"/>
          <p:cNvSpPr/>
          <p:nvPr>
            <p:custDataLst>
              <p:tags r:id="rId8"/>
            </p:custDataLst>
          </p:nvPr>
        </p:nvSpPr>
        <p:spPr>
          <a:xfrm>
            <a:off x="608965" y="1291590"/>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矩形 116"/>
          <p:cNvSpPr/>
          <p:nvPr>
            <p:custDataLst>
              <p:tags r:id="rId9"/>
            </p:custDataLst>
          </p:nvPr>
        </p:nvSpPr>
        <p:spPr>
          <a:xfrm>
            <a:off x="698500" y="1417320"/>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07</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文本框 123"/>
          <p:cNvSpPr txBox="1"/>
          <p:nvPr>
            <p:custDataLst>
              <p:tags r:id="rId10"/>
            </p:custDataLst>
          </p:nvPr>
        </p:nvSpPr>
        <p:spPr>
          <a:xfrm>
            <a:off x="1649095" y="2820670"/>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网上商城项目</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125" name="文本框 124"/>
          <p:cNvSpPr txBox="1"/>
          <p:nvPr>
            <p:custDataLst>
              <p:tags r:id="rId11"/>
            </p:custDataLst>
          </p:nvPr>
        </p:nvSpPr>
        <p:spPr>
          <a:xfrm>
            <a:off x="1649095" y="3305810"/>
            <a:ext cx="3166110" cy="730250"/>
          </a:xfrm>
          <a:prstGeom prst="rect">
            <a:avLst/>
          </a:prstGeom>
          <a:noFill/>
        </p:spPr>
        <p:txBody>
          <a:bodyPr wrap="square" lIns="91440" tIns="45720" rIns="91440" bIns="45720" rtlCol="0">
            <a:normAutofit lnSpcReduction="10000"/>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从商城目录进行采购的项目备案以及支付流程</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122" name="椭圆 121"/>
          <p:cNvSpPr/>
          <p:nvPr>
            <p:custDataLst>
              <p:tags r:id="rId12"/>
            </p:custDataLst>
          </p:nvPr>
        </p:nvSpPr>
        <p:spPr>
          <a:xfrm>
            <a:off x="608965" y="3062605"/>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矩形 122"/>
          <p:cNvSpPr/>
          <p:nvPr>
            <p:custDataLst>
              <p:tags r:id="rId13"/>
            </p:custDataLst>
          </p:nvPr>
        </p:nvSpPr>
        <p:spPr>
          <a:xfrm>
            <a:off x="698500" y="3188335"/>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08</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文本框 129"/>
          <p:cNvSpPr txBox="1"/>
          <p:nvPr>
            <p:custDataLst>
              <p:tags r:id="rId14"/>
            </p:custDataLst>
          </p:nvPr>
        </p:nvSpPr>
        <p:spPr>
          <a:xfrm>
            <a:off x="1649095" y="4592320"/>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历史数据</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131" name="文本框 130"/>
          <p:cNvSpPr txBox="1"/>
          <p:nvPr>
            <p:custDataLst>
              <p:tags r:id="rId15"/>
            </p:custDataLst>
          </p:nvPr>
        </p:nvSpPr>
        <p:spPr>
          <a:xfrm>
            <a:off x="1649095" y="5076825"/>
            <a:ext cx="3166110" cy="730250"/>
          </a:xfrm>
          <a:prstGeom prst="rect">
            <a:avLst/>
          </a:prstGeom>
          <a:noFill/>
        </p:spPr>
        <p:txBody>
          <a:bodyPr wrap="square" lIns="91440" tIns="45720" rIns="91440" bIns="45720" rtlCol="0">
            <a:normAutofit lnSpcReduction="10000"/>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系统对接前报的计划，后续合同备案、支付的业务流程</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128" name="椭圆 127"/>
          <p:cNvSpPr/>
          <p:nvPr>
            <p:custDataLst>
              <p:tags r:id="rId16"/>
            </p:custDataLst>
          </p:nvPr>
        </p:nvSpPr>
        <p:spPr>
          <a:xfrm>
            <a:off x="608965" y="4833620"/>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矩形 128"/>
          <p:cNvSpPr/>
          <p:nvPr>
            <p:custDataLst>
              <p:tags r:id="rId17"/>
            </p:custDataLst>
          </p:nvPr>
        </p:nvSpPr>
        <p:spPr>
          <a:xfrm>
            <a:off x="698500" y="4959350"/>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09</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 name="文本框 183"/>
          <p:cNvSpPr txBox="1"/>
          <p:nvPr>
            <p:custDataLst>
              <p:tags r:id="rId18"/>
            </p:custDataLst>
          </p:nvPr>
        </p:nvSpPr>
        <p:spPr>
          <a:xfrm>
            <a:off x="8416925" y="1049655"/>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异常信息处理</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185" name="文本框 184"/>
          <p:cNvSpPr txBox="1"/>
          <p:nvPr>
            <p:custDataLst>
              <p:tags r:id="rId19"/>
            </p:custDataLst>
          </p:nvPr>
        </p:nvSpPr>
        <p:spPr>
          <a:xfrm>
            <a:off x="8416925" y="1534795"/>
            <a:ext cx="3166110" cy="730250"/>
          </a:xfrm>
          <a:prstGeom prst="rect">
            <a:avLst/>
          </a:prstGeom>
          <a:noFill/>
        </p:spPr>
        <p:txBody>
          <a:bodyPr wrap="square" lIns="91440" tIns="45720" rIns="91440" bIns="45720" rtlCol="0">
            <a:noAutofit/>
          </a:bodyPr>
          <a:lstStyle/>
          <a:p>
            <a:pPr fontAlgn="auto">
              <a:lnSpc>
                <a:spcPct val="120000"/>
              </a:lnSpc>
            </a:pPr>
            <a:r>
              <a:rPr lang="zh-CN" altLang="en-US" sz="13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对于备案过程中存在的操作错误的处理，包含跨年项目选择错误、当年财政预算金额填写错误、资金来源选择错误等。</a:t>
            </a:r>
            <a:endParaRPr lang="zh-CN" altLang="en-US" sz="13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custDataLst>
              <p:tags r:id="rId20"/>
            </p:custDataLst>
          </p:nvPr>
        </p:nvSpPr>
        <p:spPr>
          <a:xfrm>
            <a:off x="7377430" y="1291590"/>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矩形 152"/>
          <p:cNvSpPr/>
          <p:nvPr>
            <p:custDataLst>
              <p:tags r:id="rId21"/>
            </p:custDataLst>
          </p:nvPr>
        </p:nvSpPr>
        <p:spPr>
          <a:xfrm>
            <a:off x="7466965" y="1417320"/>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10</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 name="文本框 193"/>
          <p:cNvSpPr txBox="1"/>
          <p:nvPr>
            <p:custDataLst>
              <p:tags r:id="rId22"/>
            </p:custDataLst>
          </p:nvPr>
        </p:nvSpPr>
        <p:spPr>
          <a:xfrm>
            <a:off x="8416925" y="2820670"/>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采购人信息维护</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195" name="文本框 194"/>
          <p:cNvSpPr txBox="1"/>
          <p:nvPr>
            <p:custDataLst>
              <p:tags r:id="rId23"/>
            </p:custDataLst>
          </p:nvPr>
        </p:nvSpPr>
        <p:spPr>
          <a:xfrm>
            <a:off x="8416925" y="3305810"/>
            <a:ext cx="3166110" cy="730250"/>
          </a:xfrm>
          <a:prstGeom prst="rect">
            <a:avLst/>
          </a:prstGeom>
          <a:noFill/>
        </p:spPr>
        <p:txBody>
          <a:bodyPr wrap="square" lIns="91440" tIns="45720" rIns="91440" bIns="45720" rtlCol="0">
            <a:normAutofit lnSpcReduction="10000"/>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采购人维护单位的预算代码信息。</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custDataLst>
              <p:tags r:id="rId24"/>
            </p:custDataLst>
          </p:nvPr>
        </p:nvSpPr>
        <p:spPr>
          <a:xfrm>
            <a:off x="7377430" y="3062605"/>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矩形 153"/>
          <p:cNvSpPr/>
          <p:nvPr>
            <p:custDataLst>
              <p:tags r:id="rId25"/>
            </p:custDataLst>
          </p:nvPr>
        </p:nvSpPr>
        <p:spPr>
          <a:xfrm>
            <a:off x="7466965" y="3188335"/>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11</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 name="文本框 203"/>
          <p:cNvSpPr txBox="1"/>
          <p:nvPr>
            <p:custDataLst>
              <p:tags r:id="rId26"/>
            </p:custDataLst>
          </p:nvPr>
        </p:nvSpPr>
        <p:spPr>
          <a:xfrm>
            <a:off x="8416925" y="4592320"/>
            <a:ext cx="3166110" cy="477520"/>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内部审核岗设定</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205" name="文本框 204"/>
          <p:cNvSpPr txBox="1"/>
          <p:nvPr>
            <p:custDataLst>
              <p:tags r:id="rId27"/>
            </p:custDataLst>
          </p:nvPr>
        </p:nvSpPr>
        <p:spPr>
          <a:xfrm>
            <a:off x="8416925" y="5076825"/>
            <a:ext cx="3166110" cy="730250"/>
          </a:xfrm>
          <a:prstGeom prst="rect">
            <a:avLst/>
          </a:prstGeom>
          <a:noFill/>
        </p:spPr>
        <p:txBody>
          <a:bodyPr wrap="square" lIns="91440" tIns="45720" rIns="91440" bIns="45720" rtlCol="0">
            <a:normAutofit/>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设定单位的内部审核人员</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custDataLst>
              <p:tags r:id="rId28"/>
            </p:custDataLst>
          </p:nvPr>
        </p:nvSpPr>
        <p:spPr>
          <a:xfrm>
            <a:off x="7377430" y="4833620"/>
            <a:ext cx="764540" cy="76454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5" name="矩形 154"/>
          <p:cNvSpPr/>
          <p:nvPr>
            <p:custDataLst>
              <p:tags r:id="rId29"/>
            </p:custDataLst>
          </p:nvPr>
        </p:nvSpPr>
        <p:spPr>
          <a:xfrm>
            <a:off x="7466965" y="4959350"/>
            <a:ext cx="586105" cy="549275"/>
          </a:xfrm>
          <a:prstGeom prst="rect">
            <a:avLst/>
          </a:prstGeom>
        </p:spPr>
        <p:txBody>
          <a:bodyPr wrap="square" lIns="91440" tIns="45720" rIns="91440" bIns="45720">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12</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30"/>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指标追减流程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397192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指标追减不支持全额追减。</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solidFill>
                  <a:schemeClr val="dk1">
                    <a:lumMod val="85000"/>
                    <a:lumOff val="15000"/>
                  </a:schemeClr>
                </a:solidFill>
                <a:latin typeface="Arial" panose="020B0604020202020204" pitchFamily="34" charset="0"/>
                <a:sym typeface="Arial" panose="020B0604020202020204" pitchFamily="34" charset="0"/>
              </a:rPr>
              <a:t>指标追减流程</a:t>
            </a:r>
            <a:r>
              <a:rPr lang="en-US" altLang="zh-CN">
                <a:solidFill>
                  <a:schemeClr val="dk1">
                    <a:lumMod val="85000"/>
                    <a:lumOff val="15000"/>
                  </a:schemeClr>
                </a:solidFill>
                <a:latin typeface="Arial" panose="020B0604020202020204" pitchFamily="34" charset="0"/>
                <a:sym typeface="Arial" panose="020B0604020202020204" pitchFamily="34" charset="0"/>
              </a:rPr>
              <a:t>-</a:t>
            </a:r>
            <a:r>
              <a:rPr>
                <a:solidFill>
                  <a:schemeClr val="dk1">
                    <a:lumMod val="85000"/>
                    <a:lumOff val="15000"/>
                  </a:schemeClr>
                </a:solidFill>
                <a:latin typeface="Arial" panose="020B0604020202020204" pitchFamily="34" charset="0"/>
                <a:sym typeface="Arial" panose="020B0604020202020204" pitchFamily="34" charset="0"/>
              </a:rPr>
              <a:t>内网</a:t>
            </a:r>
            <a:endParaRPr>
              <a:solidFill>
                <a:schemeClr val="dk1">
                  <a:lumMod val="85000"/>
                  <a:lumOff val="15000"/>
                </a:schemeClr>
              </a:solidFill>
              <a:latin typeface="Arial" panose="020B0604020202020204" pitchFamily="34" charset="0"/>
              <a:sym typeface="Arial" panose="020B0604020202020204" pitchFamily="34" charset="0"/>
            </a:endParaRPr>
          </a:p>
        </p:txBody>
      </p:sp>
      <p:pic>
        <p:nvPicPr>
          <p:cNvPr id="8" name="图片 6"/>
          <p:cNvPicPr>
            <a:picLocks noChangeAspect="1"/>
          </p:cNvPicPr>
          <p:nvPr/>
        </p:nvPicPr>
        <p:blipFill>
          <a:blip r:embed="rId4"/>
          <a:stretch>
            <a:fillRect/>
          </a:stretch>
        </p:blipFill>
        <p:spPr>
          <a:xfrm>
            <a:off x="551180" y="1628775"/>
            <a:ext cx="6621780" cy="2472690"/>
          </a:xfrm>
          <a:prstGeom prst="rect">
            <a:avLst/>
          </a:prstGeom>
          <a:noFill/>
          <a:ln>
            <a:noFill/>
          </a:ln>
        </p:spPr>
      </p:pic>
    </p:spTree>
    <p:custDataLst>
      <p:tags r:id="rId5"/>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2"/>
            <p:custDataLst>
              <p:tags r:id="rId1"/>
            </p:custDataLst>
          </p:nvPr>
        </p:nvSpPr>
        <p:spPr/>
        <p:txBody>
          <a:bodyPr/>
          <a:p>
            <a:r>
              <a:rPr altLang="zh-CN">
                <a:solidFill>
                  <a:schemeClr val="dk1">
                    <a:lumMod val="85000"/>
                    <a:lumOff val="15000"/>
                  </a:schemeClr>
                </a:solidFill>
              </a:rPr>
              <a:t>特殊计划备案</a:t>
            </a:r>
            <a:endParaRPr altLang="zh-CN">
              <a:solidFill>
                <a:schemeClr val="dk1">
                  <a:lumMod val="85000"/>
                  <a:lumOff val="15000"/>
                </a:schemeClr>
              </a:solidFill>
            </a:endParaRPr>
          </a:p>
        </p:txBody>
      </p:sp>
      <p:sp>
        <p:nvSpPr>
          <p:cNvPr id="4" name="副标题 3"/>
          <p:cNvSpPr>
            <a:spLocks noGrp="1"/>
          </p:cNvSpPr>
          <p:nvPr>
            <p:ph type="subTitle" idx="3"/>
            <p:custDataLst>
              <p:tags r:id="rId2"/>
            </p:custDataLst>
          </p:nvPr>
        </p:nvSpPr>
        <p:spPr/>
        <p:txBody>
          <a:bodyPr/>
          <a:p>
            <a:r>
              <a:rPr spc="150">
                <a:solidFill>
                  <a:schemeClr val="dk1">
                    <a:lumMod val="50000"/>
                    <a:lumOff val="50000"/>
                  </a:schemeClr>
                </a:solidFill>
                <a:sym typeface="Arial" panose="020B0604020202020204" pitchFamily="34" charset="0"/>
              </a:rPr>
              <a:t>无预算、招单价、招费率等特殊计划类型通过特殊计划备案进行备案</a:t>
            </a:r>
            <a:r>
              <a:rPr lang="zh-CN" altLang="en-US">
                <a:solidFill>
                  <a:schemeClr val="dk1">
                    <a:lumMod val="65000"/>
                    <a:lumOff val="35000"/>
                  </a:schemeClr>
                </a:solidFill>
              </a:rPr>
              <a:t>。</a:t>
            </a:r>
            <a:endParaRPr lang="zh-CN" altLang="en-US">
              <a:solidFill>
                <a:schemeClr val="dk1">
                  <a:lumMod val="65000"/>
                  <a:lumOff val="35000"/>
                </a:schemeClr>
              </a:solidFill>
            </a:endParaRPr>
          </a:p>
        </p:txBody>
      </p:sp>
      <p:sp>
        <p:nvSpPr>
          <p:cNvPr id="3" name="矩形 2"/>
          <p:cNvSpPr/>
          <p:nvPr>
            <p:custDataLst>
              <p:tags r:id="rId3"/>
            </p:custDataLst>
          </p:nvPr>
        </p:nvSpPr>
        <p:spPr>
          <a:xfrm>
            <a:off x="81280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rPr>
              <a:t>06</a:t>
            </a:r>
            <a:endPar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endParaRPr>
          </a:p>
        </p:txBody>
      </p:sp>
      <p:sp>
        <p:nvSpPr>
          <p:cNvPr id="7" name="文本占位符 8"/>
          <p:cNvSpPr>
            <a:spLocks noGrp="1"/>
          </p:cNvSpPr>
          <p:nvPr>
            <p:custDataLst>
              <p:tags r:id="rId4"/>
            </p:custDataLst>
          </p:nvPr>
        </p:nvSpPr>
        <p:spPr>
          <a:xfrm>
            <a:off x="81344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718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Six</a:t>
            </a:r>
            <a:endParaRPr lang="en-US" altLang="zh-CN" spc="200" dirty="0">
              <a:solidFill>
                <a:schemeClr val="dk1">
                  <a:lumMod val="85000"/>
                  <a:lumOff val="15000"/>
                </a:schemeClr>
              </a:solidFill>
              <a:uFillTx/>
            </a:endParaRPr>
          </a:p>
        </p:txBody>
      </p:sp>
    </p:spTree>
    <p:custDataLst>
      <p:tags r:id="rId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特殊计划备案流程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397192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1.特殊计划备案完成</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之后</a:t>
            </a: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在采购单位发起第一次支付申请时，</a:t>
            </a: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计划</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信息、合同信息、支付申请信息</a:t>
            </a: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会通过接口自动推送到内网，内网</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在计划备案环节</a:t>
            </a: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无需挂接指标，支付环节在预算管理一体化系统挂接指标进行支付。</a:t>
            </a:r>
            <a:endPar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2.特殊采购计划备案流程必经过政府采购监管处审核</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endPar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solidFill>
                  <a:schemeClr val="dk1">
                    <a:lumMod val="85000"/>
                    <a:lumOff val="15000"/>
                  </a:schemeClr>
                </a:solidFill>
                <a:latin typeface="Arial" panose="020B0604020202020204" pitchFamily="34" charset="0"/>
                <a:sym typeface="Arial" panose="020B0604020202020204" pitchFamily="34" charset="0"/>
              </a:rPr>
              <a:t>特殊计划备案流程</a:t>
            </a:r>
            <a:endParaRPr>
              <a:solidFill>
                <a:schemeClr val="dk1">
                  <a:lumMod val="85000"/>
                  <a:lumOff val="15000"/>
                </a:schemeClr>
              </a:solidFill>
              <a:latin typeface="Arial" panose="020B0604020202020204" pitchFamily="34" charset="0"/>
              <a:sym typeface="Arial" panose="020B0604020202020204" pitchFamily="34" charset="0"/>
            </a:endParaRPr>
          </a:p>
        </p:txBody>
      </p:sp>
      <p:graphicFrame>
        <p:nvGraphicFramePr>
          <p:cNvPr id="2" name="对象 -2147482622"/>
          <p:cNvGraphicFramePr/>
          <p:nvPr/>
        </p:nvGraphicFramePr>
        <p:xfrm>
          <a:off x="623570" y="1484630"/>
          <a:ext cx="6627495" cy="5134610"/>
        </p:xfrm>
        <a:graphic>
          <a:graphicData uri="http://schemas.openxmlformats.org/presentationml/2006/ole">
            <mc:AlternateContent xmlns:mc="http://schemas.openxmlformats.org/markup-compatibility/2006">
              <mc:Choice xmlns:v="urn:schemas-microsoft-com:vml" Requires="v">
                <p:oleObj spid="_x0000_s3" name="" r:id="rId4" imgW="13512800" imgH="10350500" progId="Visio.Drawing.15">
                  <p:embed/>
                </p:oleObj>
              </mc:Choice>
              <mc:Fallback>
                <p:oleObj name="" r:id="rId4" imgW="13512800" imgH="10350500" progId="Visio.Drawing.15">
                  <p:embed/>
                  <p:pic>
                    <p:nvPicPr>
                      <p:cNvPr id="0" name="图片 2"/>
                      <p:cNvPicPr/>
                      <p:nvPr/>
                    </p:nvPicPr>
                    <p:blipFill>
                      <a:blip r:embed="rId5"/>
                      <a:stretch>
                        <a:fillRect/>
                      </a:stretch>
                    </p:blipFill>
                    <p:spPr>
                      <a:xfrm>
                        <a:off x="623570" y="1484630"/>
                        <a:ext cx="6627495" cy="5134610"/>
                      </a:xfrm>
                      <a:prstGeom prst="rect">
                        <a:avLst/>
                      </a:prstGeom>
                      <a:noFill/>
                      <a:ln w="38100">
                        <a:noFill/>
                        <a:miter/>
                      </a:ln>
                    </p:spPr>
                  </p:pic>
                </p:oleObj>
              </mc:Fallback>
            </mc:AlternateContent>
          </a:graphicData>
        </a:graphic>
      </p:graphicFrame>
    </p:spTree>
    <p:custDataLst>
      <p:tags r:id="rId6"/>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矩形 4"/>
          <p:cNvSpPr/>
          <p:nvPr>
            <p:custDataLst>
              <p:tags r:id="rId2"/>
            </p:custDataLst>
          </p:nvPr>
        </p:nvSpPr>
        <p:spPr>
          <a:xfrm>
            <a:off x="0" y="358775"/>
            <a:ext cx="4572000" cy="292735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6" name="文本框 5"/>
          <p:cNvSpPr txBox="1"/>
          <p:nvPr>
            <p:custDataLst>
              <p:tags r:id="rId3"/>
            </p:custDataLst>
          </p:nvPr>
        </p:nvSpPr>
        <p:spPr>
          <a:xfrm>
            <a:off x="410928" y="556586"/>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389890" y="1101725"/>
            <a:ext cx="3746500" cy="2116455"/>
          </a:xfrm>
          <a:prstGeom prst="rect">
            <a:avLst/>
          </a:prstGeom>
          <a:noFill/>
        </p:spPr>
        <p:txBody>
          <a:bodyPr wrap="square" tIns="0" rtlCol="0">
            <a:noAutofit/>
          </a:bodyPr>
          <a:p>
            <a:pPr lvl="0">
              <a:lnSpc>
                <a:spcPct val="150000"/>
              </a:lnSpc>
              <a:spcBef>
                <a:spcPts val="1000"/>
              </a:spcBef>
            </a:pPr>
            <a:r>
              <a:rPr lang="en-US" alt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若资金来源为国库集中支付则国库集中支付不能为空或0，为自行支付则自行支付不能为空或0，且支付金额之和要与总金额相等。资金来源一经确定不允许在支付申请环节修改</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a:t>
            </a:r>
            <a:endPar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lvl="0">
              <a:lnSpc>
                <a:spcPct val="150000"/>
              </a:lnSpc>
              <a:spcBef>
                <a:spcPts val="1000"/>
              </a:spcBef>
            </a:pPr>
            <a:endParaRPr lang="zh-CN" altLang="en-US"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
        <p:nvSpPr>
          <p:cNvPr id="8" name="文本框 7"/>
          <p:cNvSpPr txBox="1"/>
          <p:nvPr>
            <p:custDataLst>
              <p:tags r:id="rId5"/>
            </p:custDataLst>
          </p:nvPr>
        </p:nvSpPr>
        <p:spPr>
          <a:xfrm>
            <a:off x="412833" y="548331"/>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6"/>
            </p:custDataLst>
          </p:nvPr>
        </p:nvSpPr>
        <p:spPr>
          <a:xfrm>
            <a:off x="391795" y="1093470"/>
            <a:ext cx="3746500" cy="2116455"/>
          </a:xfrm>
          <a:prstGeom prst="rect">
            <a:avLst/>
          </a:prstGeom>
          <a:noFill/>
        </p:spPr>
        <p:txBody>
          <a:bodyPr wrap="square" tIns="0" rtlCol="0">
            <a:noAutofit/>
          </a:bodyPr>
          <a:p>
            <a:pPr lvl="0">
              <a:lnSpc>
                <a:spcPct val="150000"/>
              </a:lnSpc>
              <a:spcBef>
                <a:spcPts val="1000"/>
              </a:spcBef>
            </a:pPr>
            <a:r>
              <a:rPr lang="en-US" alt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若资金来源为国库集中支付则国库集中支付不能为空或0，为自行支付则自行支付不能为空或0，且支付金额之和要与总金额相等。资金来源一经确定不允许在支付申请环节修改</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a:t>
            </a:r>
            <a:endPar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lvl="0">
              <a:lnSpc>
                <a:spcPct val="150000"/>
              </a:lnSpc>
              <a:spcBef>
                <a:spcPts val="1000"/>
              </a:spcBef>
            </a:pPr>
            <a:endParaRPr lang="zh-CN" altLang="en-US"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1"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par>
                                <p:cTn id="23" presetID="3" presetClass="entr" presetSubtype="10" fill="hold" grpId="1"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bldLvl="0" animBg="1"/>
      <p:bldP spid="6" grpId="0"/>
      <p:bldP spid="7" grpId="0"/>
      <p:bldP spid="6" grpId="1"/>
      <p:bldP spid="8" grpId="0"/>
      <p:bldP spid="10"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2"/>
            <p:custDataLst>
              <p:tags r:id="rId1"/>
            </p:custDataLst>
          </p:nvPr>
        </p:nvSpPr>
        <p:spPr/>
        <p:txBody>
          <a:bodyPr/>
          <a:p>
            <a:r>
              <a:rPr altLang="zh-CN">
                <a:solidFill>
                  <a:schemeClr val="dk1">
                    <a:lumMod val="85000"/>
                    <a:lumOff val="15000"/>
                  </a:schemeClr>
                </a:solidFill>
              </a:rPr>
              <a:t>跨年支付申请</a:t>
            </a:r>
            <a:endParaRPr altLang="zh-CN">
              <a:solidFill>
                <a:schemeClr val="dk1">
                  <a:lumMod val="85000"/>
                  <a:lumOff val="15000"/>
                </a:schemeClr>
              </a:solidFill>
            </a:endParaRPr>
          </a:p>
        </p:txBody>
      </p:sp>
      <p:sp>
        <p:nvSpPr>
          <p:cNvPr id="4" name="副标题 3"/>
          <p:cNvSpPr>
            <a:spLocks noGrp="1"/>
          </p:cNvSpPr>
          <p:nvPr>
            <p:ph type="subTitle" idx="3"/>
            <p:custDataLst>
              <p:tags r:id="rId2"/>
            </p:custDataLst>
          </p:nvPr>
        </p:nvSpPr>
        <p:spPr/>
        <p:txBody>
          <a:bodyPr/>
          <a:p>
            <a:r>
              <a:rPr spc="150">
                <a:solidFill>
                  <a:schemeClr val="dk1">
                    <a:lumMod val="50000"/>
                    <a:lumOff val="50000"/>
                  </a:schemeClr>
                </a:solidFill>
                <a:sym typeface="Arial" panose="020B0604020202020204" pitchFamily="34" charset="0"/>
              </a:rPr>
              <a:t>当年支付不完需要跨年完成支付的业务</a:t>
            </a:r>
            <a:r>
              <a:rPr lang="zh-CN" altLang="en-US">
                <a:solidFill>
                  <a:schemeClr val="dk1">
                    <a:lumMod val="65000"/>
                    <a:lumOff val="35000"/>
                  </a:schemeClr>
                </a:solidFill>
              </a:rPr>
              <a:t>。</a:t>
            </a:r>
            <a:endParaRPr lang="zh-CN" altLang="en-US">
              <a:solidFill>
                <a:schemeClr val="dk1">
                  <a:lumMod val="65000"/>
                  <a:lumOff val="35000"/>
                </a:schemeClr>
              </a:solidFill>
            </a:endParaRPr>
          </a:p>
        </p:txBody>
      </p:sp>
      <p:sp>
        <p:nvSpPr>
          <p:cNvPr id="3" name="矩形 2"/>
          <p:cNvSpPr/>
          <p:nvPr>
            <p:custDataLst>
              <p:tags r:id="rId3"/>
            </p:custDataLst>
          </p:nvPr>
        </p:nvSpPr>
        <p:spPr>
          <a:xfrm>
            <a:off x="81280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rPr>
              <a:t>07</a:t>
            </a:r>
            <a:endPar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endParaRPr>
          </a:p>
        </p:txBody>
      </p:sp>
      <p:sp>
        <p:nvSpPr>
          <p:cNvPr id="7" name="文本占位符 8"/>
          <p:cNvSpPr>
            <a:spLocks noGrp="1"/>
          </p:cNvSpPr>
          <p:nvPr>
            <p:custDataLst>
              <p:tags r:id="rId4"/>
            </p:custDataLst>
          </p:nvPr>
        </p:nvSpPr>
        <p:spPr>
          <a:xfrm>
            <a:off x="813441" y="3305131"/>
            <a:ext cx="81661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6550"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Seven</a:t>
            </a:r>
            <a:endParaRPr lang="en-US" altLang="zh-CN" spc="200" dirty="0">
              <a:solidFill>
                <a:schemeClr val="dk1">
                  <a:lumMod val="85000"/>
                  <a:lumOff val="15000"/>
                </a:schemeClr>
              </a:solidFill>
              <a:uFillTx/>
            </a:endParaRPr>
          </a:p>
        </p:txBody>
      </p:sp>
    </p:spTree>
    <p:custDataLst>
      <p:tags r:id="rId5"/>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跨年支付申请流程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397192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计划备案环节只需填写当年财政预算金额，其他信息不能做修改操作</a:t>
            </a: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endPar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备案提交之后无需再进行审核环节，数据直接推送到内网，在内网挂接对应的指标，进行后续的支付。该计划仍是原来的采购编号，不再生成新的采购编号，只记录新的挂接指标过程。</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endPar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solidFill>
                  <a:schemeClr val="dk1">
                    <a:lumMod val="85000"/>
                    <a:lumOff val="15000"/>
                  </a:schemeClr>
                </a:solidFill>
                <a:latin typeface="Arial" panose="020B0604020202020204" pitchFamily="34" charset="0"/>
                <a:sym typeface="Arial" panose="020B0604020202020204" pitchFamily="34" charset="0"/>
              </a:rPr>
              <a:t>跨年支付申请流程</a:t>
            </a:r>
            <a:endParaRPr>
              <a:solidFill>
                <a:schemeClr val="dk1">
                  <a:lumMod val="85000"/>
                  <a:lumOff val="15000"/>
                </a:schemeClr>
              </a:solidFill>
              <a:latin typeface="Arial" panose="020B0604020202020204" pitchFamily="34" charset="0"/>
              <a:sym typeface="Arial" panose="020B0604020202020204" pitchFamily="34" charset="0"/>
            </a:endParaRPr>
          </a:p>
        </p:txBody>
      </p:sp>
      <p:graphicFrame>
        <p:nvGraphicFramePr>
          <p:cNvPr id="2" name="对象 -2147482617"/>
          <p:cNvGraphicFramePr/>
          <p:nvPr/>
        </p:nvGraphicFramePr>
        <p:xfrm>
          <a:off x="610235" y="1484630"/>
          <a:ext cx="6590030" cy="5165090"/>
        </p:xfrm>
        <a:graphic>
          <a:graphicData uri="http://schemas.openxmlformats.org/presentationml/2006/ole">
            <mc:AlternateContent xmlns:mc="http://schemas.openxmlformats.org/markup-compatibility/2006">
              <mc:Choice xmlns:v="urn:schemas-microsoft-com:vml" Requires="v">
                <p:oleObj spid="_x0000_s3076" name="" r:id="rId4" imgW="8775700" imgH="9359900" progId="Visio.Drawing.15">
                  <p:embed/>
                </p:oleObj>
              </mc:Choice>
              <mc:Fallback>
                <p:oleObj name="" r:id="rId4" imgW="8775700" imgH="9359900" progId="Visio.Drawing.15">
                  <p:embed/>
                  <p:pic>
                    <p:nvPicPr>
                      <p:cNvPr id="0" name="图片 3075"/>
                      <p:cNvPicPr/>
                      <p:nvPr/>
                    </p:nvPicPr>
                    <p:blipFill>
                      <a:blip r:embed="rId5"/>
                      <a:stretch>
                        <a:fillRect/>
                      </a:stretch>
                    </p:blipFill>
                    <p:spPr>
                      <a:xfrm>
                        <a:off x="610235" y="1484630"/>
                        <a:ext cx="6590030" cy="5165090"/>
                      </a:xfrm>
                      <a:prstGeom prst="rect">
                        <a:avLst/>
                      </a:prstGeom>
                      <a:noFill/>
                      <a:ln w="38100">
                        <a:noFill/>
                        <a:miter/>
                      </a:ln>
                    </p:spPr>
                  </p:pic>
                </p:oleObj>
              </mc:Fallback>
            </mc:AlternateContent>
          </a:graphicData>
        </a:graphic>
      </p:graphicFrame>
    </p:spTree>
    <p:custDataLst>
      <p:tags r:id="rId6"/>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2"/>
            <p:custDataLst>
              <p:tags r:id="rId1"/>
            </p:custDataLst>
          </p:nvPr>
        </p:nvSpPr>
        <p:spPr/>
        <p:txBody>
          <a:bodyPr/>
          <a:p>
            <a:r>
              <a:rPr altLang="zh-CN">
                <a:solidFill>
                  <a:schemeClr val="dk1">
                    <a:lumMod val="85000"/>
                    <a:lumOff val="15000"/>
                  </a:schemeClr>
                </a:solidFill>
              </a:rPr>
              <a:t>网上商城项目</a:t>
            </a:r>
            <a:endParaRPr altLang="zh-CN">
              <a:solidFill>
                <a:schemeClr val="dk1">
                  <a:lumMod val="85000"/>
                  <a:lumOff val="15000"/>
                </a:schemeClr>
              </a:solidFill>
            </a:endParaRPr>
          </a:p>
        </p:txBody>
      </p:sp>
      <p:sp>
        <p:nvSpPr>
          <p:cNvPr id="4" name="副标题 3"/>
          <p:cNvSpPr>
            <a:spLocks noGrp="1"/>
          </p:cNvSpPr>
          <p:nvPr>
            <p:ph type="subTitle" idx="3"/>
            <p:custDataLst>
              <p:tags r:id="rId2"/>
            </p:custDataLst>
          </p:nvPr>
        </p:nvSpPr>
        <p:spPr/>
        <p:txBody>
          <a:bodyPr/>
          <a:p>
            <a:r>
              <a:rPr lang="zh-CN" altLang="en-US">
                <a:solidFill>
                  <a:schemeClr val="dk1">
                    <a:lumMod val="65000"/>
                    <a:lumOff val="35000"/>
                  </a:schemeClr>
                </a:solidFill>
              </a:rPr>
              <a:t>从商城目录采购的项目。</a:t>
            </a:r>
            <a:endParaRPr lang="zh-CN" altLang="en-US">
              <a:solidFill>
                <a:schemeClr val="dk1">
                  <a:lumMod val="65000"/>
                  <a:lumOff val="35000"/>
                </a:schemeClr>
              </a:solidFill>
            </a:endParaRPr>
          </a:p>
        </p:txBody>
      </p:sp>
      <p:sp>
        <p:nvSpPr>
          <p:cNvPr id="3" name="矩形 2"/>
          <p:cNvSpPr/>
          <p:nvPr>
            <p:custDataLst>
              <p:tags r:id="rId3"/>
            </p:custDataLst>
          </p:nvPr>
        </p:nvSpPr>
        <p:spPr>
          <a:xfrm>
            <a:off x="81280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rPr>
              <a:t>08</a:t>
            </a:r>
            <a:endPar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endParaRPr>
          </a:p>
        </p:txBody>
      </p:sp>
      <p:sp>
        <p:nvSpPr>
          <p:cNvPr id="7" name="文本占位符 8"/>
          <p:cNvSpPr>
            <a:spLocks noGrp="1"/>
          </p:cNvSpPr>
          <p:nvPr>
            <p:custDataLst>
              <p:tags r:id="rId4"/>
            </p:custDataLst>
          </p:nvPr>
        </p:nvSpPr>
        <p:spPr>
          <a:xfrm>
            <a:off x="813441" y="3305131"/>
            <a:ext cx="81661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591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Eight </a:t>
            </a:r>
            <a:endParaRPr lang="en-US" altLang="zh-CN" spc="200" dirty="0">
              <a:solidFill>
                <a:schemeClr val="dk1">
                  <a:lumMod val="85000"/>
                  <a:lumOff val="15000"/>
                </a:schemeClr>
              </a:solidFill>
              <a:uFillTx/>
            </a:endParaRPr>
          </a:p>
        </p:txBody>
      </p:sp>
    </p:spTree>
    <p:custDataLst>
      <p:tags r:id="rId5"/>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99511" y="619830"/>
            <a:ext cx="5557702" cy="706755"/>
          </a:xfrm>
          <a:prstGeom prst="rect">
            <a:avLst/>
          </a:prstGeom>
        </p:spPr>
        <p:txBody>
          <a:bodyPr vert="horz"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r>
              <a:rPr lang="zh-CN" altLang="en-US" dirty="0">
                <a:solidFill>
                  <a:schemeClr val="dk1">
                    <a:lumMod val="85000"/>
                    <a:lumOff val="15000"/>
                  </a:schemeClr>
                </a:solidFill>
                <a:uFillTx/>
                <a:latin typeface="Arial" panose="020B0604020202020204" pitchFamily="34" charset="0"/>
              </a:rPr>
              <a:t>网上商城项目</a:t>
            </a:r>
            <a:endParaRPr lang="zh-CN" altLang="en-US" dirty="0">
              <a:solidFill>
                <a:schemeClr val="dk1">
                  <a:lumMod val="85000"/>
                  <a:lumOff val="15000"/>
                </a:schemeClr>
              </a:solidFill>
              <a:uFillTx/>
              <a:latin typeface="Arial" panose="020B0604020202020204" pitchFamily="34" charset="0"/>
            </a:endParaRPr>
          </a:p>
        </p:txBody>
      </p:sp>
      <p:pic>
        <p:nvPicPr>
          <p:cNvPr id="5" name="PA-图片 2" descr="C:\Users\2GGTFQ2\Desktop\tuwen(1)\图片\34\scooter-01-1442.jpgscooter-01-1442"/>
          <p:cNvPicPr>
            <a:picLocks noChangeAspect="1"/>
          </p:cNvPicPr>
          <p:nvPr>
            <p:custDataLst>
              <p:tags r:id="rId2"/>
            </p:custDataLst>
          </p:nvPr>
        </p:nvPicPr>
        <p:blipFill>
          <a:blip r:embed="rId3"/>
          <a:srcRect/>
          <a:stretch>
            <a:fillRect/>
          </a:stretch>
        </p:blipFill>
        <p:spPr>
          <a:xfrm>
            <a:off x="7078653" y="1989473"/>
            <a:ext cx="3839658" cy="2879543"/>
          </a:xfrm>
          <a:prstGeom prst="rect">
            <a:avLst/>
          </a:prstGeom>
          <a:effectLst>
            <a:outerShdw blurRad="127000" dist="50800" dir="2700000" algn="tl" rotWithShape="0">
              <a:prstClr val="black">
                <a:alpha val="40000"/>
              </a:prstClr>
            </a:outerShdw>
          </a:effectLst>
        </p:spPr>
      </p:pic>
      <p:pic>
        <p:nvPicPr>
          <p:cNvPr id="7" name="PA-图片 4" descr="C:\Users\2GGTFQ2\Desktop\tuwen(1)\图片\34\scooter-11-1442.jpgscooter-11-1442"/>
          <p:cNvPicPr>
            <a:picLocks noChangeAspect="1"/>
          </p:cNvPicPr>
          <p:nvPr>
            <p:custDataLst>
              <p:tags r:id="rId4"/>
            </p:custDataLst>
          </p:nvPr>
        </p:nvPicPr>
        <p:blipFill>
          <a:blip r:embed="rId5"/>
          <a:srcRect/>
          <a:stretch>
            <a:fillRect/>
          </a:stretch>
        </p:blipFill>
        <p:spPr>
          <a:xfrm>
            <a:off x="7575779" y="-303847"/>
            <a:ext cx="2840710" cy="2130680"/>
          </a:xfrm>
          <a:prstGeom prst="rect">
            <a:avLst/>
          </a:prstGeom>
        </p:spPr>
      </p:pic>
      <p:pic>
        <p:nvPicPr>
          <p:cNvPr id="8" name="PA-图片 5" descr="C:\Users\2GGTFQ2\Desktop\tuwen(1)\图片\34\scooter-10-c.jpgscooter-10-c"/>
          <p:cNvPicPr>
            <a:picLocks noChangeAspect="1"/>
          </p:cNvPicPr>
          <p:nvPr>
            <p:custDataLst>
              <p:tags r:id="rId6"/>
            </p:custDataLst>
          </p:nvPr>
        </p:nvPicPr>
        <p:blipFill>
          <a:blip r:embed="rId7"/>
          <a:srcRect/>
          <a:stretch>
            <a:fillRect/>
          </a:stretch>
        </p:blipFill>
        <p:spPr>
          <a:xfrm>
            <a:off x="7578128" y="5031659"/>
            <a:ext cx="2838361" cy="2128917"/>
          </a:xfrm>
          <a:prstGeom prst="rect">
            <a:avLst/>
          </a:prstGeom>
        </p:spPr>
      </p:pic>
      <p:sp>
        <p:nvSpPr>
          <p:cNvPr id="10" name="任意多边形: 形状 5"/>
          <p:cNvSpPr/>
          <p:nvPr>
            <p:custDataLst>
              <p:tags r:id="rId8"/>
            </p:custDataLst>
          </p:nvPr>
        </p:nvSpPr>
        <p:spPr>
          <a:xfrm>
            <a:off x="6456040" y="3249161"/>
            <a:ext cx="275057" cy="357135"/>
          </a:xfrm>
          <a:custGeom>
            <a:avLst/>
            <a:gdLst/>
            <a:ahLst/>
            <a:cxnLst/>
            <a:rect l="0" t="0" r="0" b="0"/>
            <a:pathLst>
              <a:path w="9996139" h="12979042">
                <a:moveTo>
                  <a:pt x="9709758" y="5818291"/>
                </a:moveTo>
                <a:lnTo>
                  <a:pt x="9710070" y="5817979"/>
                </a:lnTo>
                <a:lnTo>
                  <a:pt x="1598039" y="255436"/>
                </a:lnTo>
                <a:lnTo>
                  <a:pt x="1595505" y="257827"/>
                </a:lnTo>
                <a:cubicBezTo>
                  <a:pt x="1427428" y="98224"/>
                  <a:pt x="1199413" y="0"/>
                  <a:pt x="948110" y="0"/>
                </a:cubicBezTo>
                <a:cubicBezTo>
                  <a:pt x="431168" y="0"/>
                  <a:pt x="12125" y="414897"/>
                  <a:pt x="12125" y="927056"/>
                </a:cubicBezTo>
                <a:cubicBezTo>
                  <a:pt x="12125" y="1208341"/>
                  <a:pt x="0" y="1759072"/>
                  <a:pt x="12125" y="1747129"/>
                </a:cubicBezTo>
                <a:lnTo>
                  <a:pt x="12125" y="6489599"/>
                </a:lnTo>
                <a:lnTo>
                  <a:pt x="12125" y="11481605"/>
                </a:lnTo>
                <a:cubicBezTo>
                  <a:pt x="12125" y="11485738"/>
                  <a:pt x="12125" y="11802268"/>
                  <a:pt x="12125" y="12052285"/>
                </a:cubicBezTo>
                <a:cubicBezTo>
                  <a:pt x="12125" y="12564132"/>
                  <a:pt x="431168" y="12979041"/>
                  <a:pt x="948110" y="12979041"/>
                </a:cubicBezTo>
                <a:cubicBezTo>
                  <a:pt x="1200362" y="12979041"/>
                  <a:pt x="1429338" y="12880181"/>
                  <a:pt x="1597402" y="12719121"/>
                </a:cubicBezTo>
                <a:lnTo>
                  <a:pt x="1598039" y="12719446"/>
                </a:lnTo>
                <a:lnTo>
                  <a:pt x="9710070" y="7157073"/>
                </a:lnTo>
                <a:lnTo>
                  <a:pt x="9709758" y="7156579"/>
                </a:lnTo>
                <a:cubicBezTo>
                  <a:pt x="9886114" y="6988046"/>
                  <a:pt x="9996138" y="6751585"/>
                  <a:pt x="9996138" y="6489430"/>
                </a:cubicBezTo>
                <a:cubicBezTo>
                  <a:pt x="9996138" y="6488793"/>
                  <a:pt x="9996138" y="6488312"/>
                  <a:pt x="9996138" y="6487519"/>
                </a:cubicBezTo>
                <a:cubicBezTo>
                  <a:pt x="9996138" y="6486882"/>
                  <a:pt x="9996138" y="6486103"/>
                  <a:pt x="9996138" y="6485622"/>
                </a:cubicBezTo>
                <a:cubicBezTo>
                  <a:pt x="9996138" y="6223441"/>
                  <a:pt x="9886114" y="5986810"/>
                  <a:pt x="9709758" y="5818291"/>
                </a:cubicBezTo>
                <a:close/>
              </a:path>
            </a:pathLst>
          </a:custGeom>
          <a:solidFill>
            <a:schemeClr val="lt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Arial" panose="020B0604020202020204" pitchFamily="34" charset="0"/>
              <a:ea typeface="微软雅黑" panose="020B0503020204020204" pitchFamily="34" charset="-122"/>
            </a:endParaRPr>
          </a:p>
        </p:txBody>
      </p:sp>
      <p:sp>
        <p:nvSpPr>
          <p:cNvPr id="11" name="任意多边形: 形状 6"/>
          <p:cNvSpPr/>
          <p:nvPr>
            <p:custDataLst>
              <p:tags r:id="rId9"/>
            </p:custDataLst>
          </p:nvPr>
        </p:nvSpPr>
        <p:spPr>
          <a:xfrm flipH="1">
            <a:off x="11265868" y="3249161"/>
            <a:ext cx="275057" cy="357135"/>
          </a:xfrm>
          <a:custGeom>
            <a:avLst/>
            <a:gdLst/>
            <a:ahLst/>
            <a:cxnLst/>
            <a:rect l="0" t="0" r="0" b="0"/>
            <a:pathLst>
              <a:path w="9996139" h="12979042">
                <a:moveTo>
                  <a:pt x="9709758" y="5818291"/>
                </a:moveTo>
                <a:lnTo>
                  <a:pt x="9710070" y="5817979"/>
                </a:lnTo>
                <a:lnTo>
                  <a:pt x="1598039" y="255436"/>
                </a:lnTo>
                <a:lnTo>
                  <a:pt x="1595505" y="257827"/>
                </a:lnTo>
                <a:cubicBezTo>
                  <a:pt x="1427428" y="98224"/>
                  <a:pt x="1199413" y="0"/>
                  <a:pt x="948110" y="0"/>
                </a:cubicBezTo>
                <a:cubicBezTo>
                  <a:pt x="431168" y="0"/>
                  <a:pt x="12125" y="414897"/>
                  <a:pt x="12125" y="927056"/>
                </a:cubicBezTo>
                <a:cubicBezTo>
                  <a:pt x="12125" y="1208341"/>
                  <a:pt x="0" y="1759072"/>
                  <a:pt x="12125" y="1747129"/>
                </a:cubicBezTo>
                <a:lnTo>
                  <a:pt x="12125" y="6489599"/>
                </a:lnTo>
                <a:lnTo>
                  <a:pt x="12125" y="11481605"/>
                </a:lnTo>
                <a:cubicBezTo>
                  <a:pt x="12125" y="11485738"/>
                  <a:pt x="12125" y="11802268"/>
                  <a:pt x="12125" y="12052285"/>
                </a:cubicBezTo>
                <a:cubicBezTo>
                  <a:pt x="12125" y="12564132"/>
                  <a:pt x="431168" y="12979041"/>
                  <a:pt x="948110" y="12979041"/>
                </a:cubicBezTo>
                <a:cubicBezTo>
                  <a:pt x="1200362" y="12979041"/>
                  <a:pt x="1429338" y="12880181"/>
                  <a:pt x="1597402" y="12719121"/>
                </a:cubicBezTo>
                <a:lnTo>
                  <a:pt x="1598039" y="12719446"/>
                </a:lnTo>
                <a:lnTo>
                  <a:pt x="9710070" y="7157073"/>
                </a:lnTo>
                <a:lnTo>
                  <a:pt x="9709758" y="7156579"/>
                </a:lnTo>
                <a:cubicBezTo>
                  <a:pt x="9886114" y="6988046"/>
                  <a:pt x="9996138" y="6751585"/>
                  <a:pt x="9996138" y="6489430"/>
                </a:cubicBezTo>
                <a:cubicBezTo>
                  <a:pt x="9996138" y="6488793"/>
                  <a:pt x="9996138" y="6488312"/>
                  <a:pt x="9996138" y="6487519"/>
                </a:cubicBezTo>
                <a:cubicBezTo>
                  <a:pt x="9996138" y="6486882"/>
                  <a:pt x="9996138" y="6486103"/>
                  <a:pt x="9996138" y="6485622"/>
                </a:cubicBezTo>
                <a:cubicBezTo>
                  <a:pt x="9996138" y="6223441"/>
                  <a:pt x="9886114" y="5986810"/>
                  <a:pt x="9709758" y="5818291"/>
                </a:cubicBezTo>
                <a:close/>
              </a:path>
            </a:pathLst>
          </a:custGeom>
          <a:solidFill>
            <a:schemeClr val="lt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Arial" panose="020B0604020202020204" pitchFamily="34" charset="0"/>
              <a:ea typeface="微软雅黑" panose="020B0503020204020204" pitchFamily="34" charset="-122"/>
            </a:endParaRPr>
          </a:p>
        </p:txBody>
      </p:sp>
      <p:sp>
        <p:nvSpPr>
          <p:cNvPr id="15" name="Title 6"/>
          <p:cNvSpPr txBox="1"/>
          <p:nvPr>
            <p:custDataLst>
              <p:tags r:id="rId10"/>
            </p:custDataLst>
          </p:nvPr>
        </p:nvSpPr>
        <p:spPr>
          <a:xfrm>
            <a:off x="697230" y="1989454"/>
            <a:ext cx="5038731" cy="3599785"/>
          </a:xfrm>
          <a:prstGeom prst="rect">
            <a:avLst/>
          </a:prstGeom>
          <a:noFill/>
          <a:ln w="3175">
            <a:noFill/>
            <a:prstDash val="dash"/>
          </a:ln>
        </p:spPr>
        <p:txBody>
          <a:bodyPr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800" spc="50" dirty="0">
                <a:ln w="3175">
                  <a:noFill/>
                  <a:prstDash val="dash"/>
                </a:ln>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计划备案从正常计划备案功能中进行备案，特殊计划不支持网上商城的业务，在计划备案环节不需要挂接指标，在第一次发起支付申请后，计划信息、合同信息、支付信息通过接口数据推送到内网，在内网挂接指标进行支付。</a:t>
            </a:r>
            <a:endParaRPr lang="zh-CN" altLang="en-US" sz="1800" spc="50" dirty="0">
              <a:ln w="3175">
                <a:noFill/>
                <a:prstDash val="dash"/>
              </a:ln>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800" spc="50" dirty="0">
                <a:ln w="3175">
                  <a:noFill/>
                  <a:prstDash val="dash"/>
                </a:ln>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网上商城的合同不需要备案，系统自动备案。</a:t>
            </a:r>
            <a:endParaRPr lang="zh-CN" altLang="en-US" sz="1800" spc="50" dirty="0">
              <a:ln w="3175">
                <a:noFill/>
                <a:prstDash val="dash"/>
              </a:ln>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 calcmode="lin" valueType="num">
                                      <p:cBhvr additive="base">
                                        <p:cTn id="6" dur="500" fill="hold">
                                          <p:stCondLst>
                                            <p:cond delay="0"/>
                                          </p:stCondLst>
                                        </p:cTn>
                                        <p:tgtEl>
                                          <p:spTgt spid="7"/>
                                        </p:tgtEl>
                                        <p:attrNameLst>
                                          <p:attrName>ppt_x</p:attrName>
                                        </p:attrNameLst>
                                      </p:cBhvr>
                                      <p:tavLst>
                                        <p:tav tm="0">
                                          <p:val>
                                            <p:strVal val="ppt_x"/>
                                          </p:val>
                                        </p:tav>
                                        <p:tav tm="100000">
                                          <p:val>
                                            <p:strVal val="#ppt_x+0.000192563"/>
                                          </p:val>
                                        </p:tav>
                                      </p:tavLst>
                                    </p:anim>
                                    <p:anim calcmode="lin" valueType="num">
                                      <p:cBhvr additive="base">
                                        <p:cTn id="7" dur="500" fill="hold">
                                          <p:stCondLst>
                                            <p:cond delay="0"/>
                                          </p:stCondLst>
                                        </p:cTn>
                                        <p:tgtEl>
                                          <p:spTgt spid="7"/>
                                        </p:tgtEl>
                                        <p:attrNameLst>
                                          <p:attrName>ppt_y</p:attrName>
                                        </p:attrNameLst>
                                      </p:cBhvr>
                                      <p:tavLst>
                                        <p:tav tm="0">
                                          <p:val>
                                            <p:strVal val="ppt_y"/>
                                          </p:val>
                                        </p:tav>
                                        <p:tav tm="100000">
                                          <p:val>
                                            <p:strVal val="#ppt_y+0.388998"/>
                                          </p:val>
                                        </p:tav>
                                      </p:tavLst>
                                    </p:anim>
                                    <p:anim calcmode="lin" valueType="num">
                                      <p:cBhvr additive="base">
                                        <p:cTn id="8" dur="500" fill="hold">
                                          <p:stCondLst>
                                            <p:cond delay="0"/>
                                          </p:stCondLst>
                                        </p:cTn>
                                        <p:tgtEl>
                                          <p:spTgt spid="7"/>
                                        </p:tgtEl>
                                        <p:attrNameLst>
                                          <p:attrName>ppt_w</p:attrName>
                                        </p:attrNameLst>
                                      </p:cBhvr>
                                      <p:tavLst>
                                        <p:tav tm="0">
                                          <p:val>
                                            <p:strVal val="ppt_w"/>
                                          </p:val>
                                        </p:tav>
                                        <p:tav tm="100000">
                                          <p:val>
                                            <p:strVal val="#ppt_w+0.0819347"/>
                                          </p:val>
                                        </p:tav>
                                      </p:tavLst>
                                    </p:anim>
                                    <p:anim calcmode="lin" valueType="num">
                                      <p:cBhvr additive="base">
                                        <p:cTn id="9" dur="500" fill="hold">
                                          <p:stCondLst>
                                            <p:cond delay="0"/>
                                          </p:stCondLst>
                                        </p:cTn>
                                        <p:tgtEl>
                                          <p:spTgt spid="7"/>
                                        </p:tgtEl>
                                        <p:attrNameLst>
                                          <p:attrName>ppt_h</p:attrName>
                                        </p:attrNameLst>
                                      </p:cBhvr>
                                      <p:tavLst>
                                        <p:tav tm="0">
                                          <p:val>
                                            <p:strVal val="ppt_h"/>
                                          </p:val>
                                        </p:tav>
                                        <p:tav tm="100000">
                                          <p:val>
                                            <p:strVal val="#ppt_h+0.109196"/>
                                          </p:val>
                                        </p:tav>
                                      </p:tavLst>
                                    </p:anim>
                                  </p:childTnLst>
                                </p:cTn>
                              </p:par>
                              <p:par>
                                <p:cTn id="10" presetID="35" presetClass="path" presetSubtype="0" accel="50000" decel="50000" fill="hold" nodeType="withEffect">
                                  <p:stCondLst>
                                    <p:cond delay="0"/>
                                  </p:stCondLst>
                                  <p:childTnLst>
                                    <p:anim calcmode="lin" valueType="num">
                                      <p:cBhvr additive="base">
                                        <p:cTn id="11" dur="500" fill="hold">
                                          <p:stCondLst>
                                            <p:cond delay="0"/>
                                          </p:stCondLst>
                                        </p:cTn>
                                        <p:tgtEl>
                                          <p:spTgt spid="5"/>
                                        </p:tgtEl>
                                        <p:attrNameLst>
                                          <p:attrName>ppt_x</p:attrName>
                                        </p:attrNameLst>
                                      </p:cBhvr>
                                      <p:tavLst>
                                        <p:tav tm="0">
                                          <p:val>
                                            <p:strVal val="ppt_x"/>
                                          </p:val>
                                        </p:tav>
                                        <p:tav tm="100000">
                                          <p:val>
                                            <p:strVal val="#ppt_x+-9.62496e-05"/>
                                          </p:val>
                                        </p:tav>
                                      </p:tavLst>
                                    </p:anim>
                                    <p:anim calcmode="lin" valueType="num">
                                      <p:cBhvr additive="base">
                                        <p:cTn id="12" dur="500" fill="hold">
                                          <p:stCondLst>
                                            <p:cond delay="0"/>
                                          </p:stCondLst>
                                        </p:cTn>
                                        <p:tgtEl>
                                          <p:spTgt spid="5"/>
                                        </p:tgtEl>
                                        <p:attrNameLst>
                                          <p:attrName>ppt_y</p:attrName>
                                        </p:attrNameLst>
                                      </p:cBhvr>
                                      <p:tavLst>
                                        <p:tav tm="0">
                                          <p:val>
                                            <p:strVal val="ppt_y"/>
                                          </p:val>
                                        </p:tav>
                                        <p:tav tm="100000">
                                          <p:val>
                                            <p:strVal val="#ppt_y+0.38887"/>
                                          </p:val>
                                        </p:tav>
                                      </p:tavLst>
                                    </p:anim>
                                    <p:anim calcmode="lin" valueType="num">
                                      <p:cBhvr additive="base">
                                        <p:cTn id="13" dur="500" fill="hold">
                                          <p:stCondLst>
                                            <p:cond delay="0"/>
                                          </p:stCondLst>
                                        </p:cTn>
                                        <p:tgtEl>
                                          <p:spTgt spid="5"/>
                                        </p:tgtEl>
                                        <p:attrNameLst>
                                          <p:attrName>ppt_w</p:attrName>
                                        </p:attrNameLst>
                                      </p:cBhvr>
                                      <p:tavLst>
                                        <p:tav tm="0">
                                          <p:val>
                                            <p:strVal val="ppt_w"/>
                                          </p:val>
                                        </p:tav>
                                        <p:tav tm="100000">
                                          <p:val>
                                            <p:strVal val="#ppt_w+-0.0821274"/>
                                          </p:val>
                                        </p:tav>
                                      </p:tavLst>
                                    </p:anim>
                                    <p:anim calcmode="lin" valueType="num">
                                      <p:cBhvr additive="base">
                                        <p:cTn id="14" dur="500" fill="hold">
                                          <p:stCondLst>
                                            <p:cond delay="0"/>
                                          </p:stCondLst>
                                        </p:cTn>
                                        <p:tgtEl>
                                          <p:spTgt spid="5"/>
                                        </p:tgtEl>
                                        <p:attrNameLst>
                                          <p:attrName>ppt_h</p:attrName>
                                        </p:attrNameLst>
                                      </p:cBhvr>
                                      <p:tavLst>
                                        <p:tav tm="0">
                                          <p:val>
                                            <p:strVal val="ppt_h"/>
                                          </p:val>
                                        </p:tav>
                                        <p:tav tm="100000">
                                          <p:val>
                                            <p:strVal val="#ppt_h+-0.109453"/>
                                          </p:val>
                                        </p:tav>
                                      </p:tavLst>
                                    </p:anim>
                                  </p:childTnLst>
                                </p:cTn>
                              </p:par>
                              <p:par>
                                <p:cTn id="15" presetID="35" presetClass="path" presetSubtype="0" accel="50000" decel="50000" fill="hold" nodeType="withEffect">
                                  <p:stCondLst>
                                    <p:cond delay="0"/>
                                  </p:stCondLst>
                                  <p:childTnLst>
                                    <p:anim calcmode="lin" valueType="num">
                                      <p:cBhvr additive="base">
                                        <p:cTn id="16" dur="500" fill="hold">
                                          <p:stCondLst>
                                            <p:cond delay="0"/>
                                          </p:stCondLst>
                                        </p:cTn>
                                        <p:tgtEl>
                                          <p:spTgt spid="8"/>
                                        </p:tgtEl>
                                        <p:attrNameLst>
                                          <p:attrName>ppt_x</p:attrName>
                                        </p:attrNameLst>
                                      </p:cBhvr>
                                      <p:tavLst>
                                        <p:tav tm="0">
                                          <p:val>
                                            <p:strVal val="ppt_x"/>
                                          </p:val>
                                        </p:tav>
                                        <p:tav tm="40000">
                                          <p:val>
                                            <p:strVal val="ppt_x"/>
                                          </p:val>
                                        </p:tav>
                                        <p:tav tm="50000">
                                          <p:val>
                                            <p:fltVal val="1.46561"/>
                                          </p:val>
                                        </p:tav>
                                        <p:tav tm="55000">
                                          <p:val>
                                            <p:fltVal val="1.46561"/>
                                          </p:val>
                                        </p:tav>
                                        <p:tav tm="60000">
                                          <p:val>
                                            <p:fltVal val="0.70791"/>
                                          </p:val>
                                        </p:tav>
                                        <p:tav tm="100000">
                                          <p:val>
                                            <p:fltVal val="0.70791"/>
                                          </p:val>
                                        </p:tav>
                                      </p:tavLst>
                                    </p:anim>
                                    <p:anim calcmode="lin" valueType="num">
                                      <p:cBhvr additive="base">
                                        <p:cTn id="17" dur="500" fill="hold">
                                          <p:stCondLst>
                                            <p:cond delay="0"/>
                                          </p:stCondLst>
                                        </p:cTn>
                                        <p:tgtEl>
                                          <p:spTgt spid="8"/>
                                        </p:tgtEl>
                                        <p:attrNameLst>
                                          <p:attrName>ppt_y</p:attrName>
                                        </p:attrNameLst>
                                      </p:cBhvr>
                                      <p:tavLst>
                                        <p:tav tm="0">
                                          <p:val>
                                            <p:strVal val="ppt_y"/>
                                          </p:val>
                                        </p:tav>
                                        <p:tav tm="40000">
                                          <p:val>
                                            <p:fltVal val="1.31043"/>
                                          </p:val>
                                        </p:tav>
                                        <p:tav tm="50000">
                                          <p:val>
                                            <p:fltVal val="1.31043"/>
                                          </p:val>
                                        </p:tav>
                                        <p:tav tm="55000">
                                          <p:val>
                                            <p:fltVal val="-0.31069"/>
                                          </p:val>
                                        </p:tav>
                                        <p:tav tm="60000">
                                          <p:val>
                                            <p:fltVal val="-0.31069"/>
                                          </p:val>
                                        </p:tav>
                                        <p:tav tm="100000">
                                          <p:val>
                                            <p:fltVal val="0.11113"/>
                                          </p:val>
                                        </p:tav>
                                      </p:tavLst>
                                    </p:anim>
                                    <p:anim calcmode="lin" valueType="num">
                                      <p:cBhvr additive="base">
                                        <p:cTn id="18" dur="500" fill="hold">
                                          <p:stCondLst>
                                            <p:cond delay="0"/>
                                          </p:stCondLst>
                                        </p:cTn>
                                        <p:tgtEl>
                                          <p:spTgt spid="8"/>
                                        </p:tgtEl>
                                        <p:attrNameLst>
                                          <p:attrName>ppt_w</p:attrName>
                                        </p:attrNameLst>
                                      </p:cBhvr>
                                      <p:tavLst>
                                        <p:tav tm="0">
                                          <p:val>
                                            <p:strVal val="ppt_w"/>
                                          </p:val>
                                        </p:tav>
                                        <p:tav tm="100000">
                                          <p:val>
                                            <p:strVal val="#ppt_w+0.000192658"/>
                                          </p:val>
                                        </p:tav>
                                      </p:tavLst>
                                    </p:anim>
                                    <p:anim calcmode="lin" valueType="num">
                                      <p:cBhvr additive="base">
                                        <p:cTn id="19" dur="500" fill="hold">
                                          <p:stCondLst>
                                            <p:cond delay="0"/>
                                          </p:stCondLst>
                                        </p:cTn>
                                        <p:tgtEl>
                                          <p:spTgt spid="8"/>
                                        </p:tgtEl>
                                        <p:attrNameLst>
                                          <p:attrName>ppt_h</p:attrName>
                                        </p:attrNameLst>
                                      </p:cBhvr>
                                      <p:tavLst>
                                        <p:tav tm="0">
                                          <p:val>
                                            <p:strVal val="ppt_h"/>
                                          </p:val>
                                        </p:tav>
                                        <p:tav tm="100000">
                                          <p:val>
                                            <p:strVal val="#ppt_h+0.000257082"/>
                                          </p:val>
                                        </p:tav>
                                      </p:tavLst>
                                    </p:anim>
                                  </p:childTnLst>
                                </p:cTn>
                              </p:par>
                            </p:childTnLst>
                          </p:cTn>
                        </p:par>
                      </p:childTnLst>
                    </p:cTn>
                  </p:par>
                  <p:par>
                    <p:cTn id="20" fill="hold">
                      <p:stCondLst>
                        <p:cond delay="indefinite"/>
                      </p:stCondLst>
                      <p:childTnLst>
                        <p:par>
                          <p:cTn id="21" fill="hold">
                            <p:stCondLst>
                              <p:cond delay="0"/>
                            </p:stCondLst>
                            <p:childTnLst>
                              <p:par>
                                <p:cTn id="22" presetID="35" presetClass="path" presetSubtype="0" accel="50000" decel="50000" fill="hold" nodeType="clickEffect">
                                  <p:stCondLst>
                                    <p:cond delay="0"/>
                                  </p:stCondLst>
                                  <p:childTnLst>
                                    <p:anim calcmode="lin" valueType="num">
                                      <p:cBhvr additive="base">
                                        <p:cTn id="23" dur="500" fill="hold">
                                          <p:stCondLst>
                                            <p:cond delay="0"/>
                                          </p:stCondLst>
                                        </p:cTn>
                                        <p:tgtEl>
                                          <p:spTgt spid="7"/>
                                        </p:tgtEl>
                                        <p:attrNameLst>
                                          <p:attrName>ppt_x</p:attrName>
                                        </p:attrNameLst>
                                      </p:cBhvr>
                                      <p:tavLst>
                                        <p:tav tm="0">
                                          <p:val>
                                            <p:strVal val="ppt_x"/>
                                          </p:val>
                                        </p:tav>
                                        <p:tav tm="100000">
                                          <p:val>
                                            <p:strVal val="#ppt_x+9.63132e-05"/>
                                          </p:val>
                                        </p:tav>
                                      </p:tavLst>
                                    </p:anim>
                                    <p:anim calcmode="lin" valueType="num">
                                      <p:cBhvr additive="base">
                                        <p:cTn id="24" dur="500" fill="hold">
                                          <p:stCondLst>
                                            <p:cond delay="0"/>
                                          </p:stCondLst>
                                        </p:cTn>
                                        <p:tgtEl>
                                          <p:spTgt spid="7"/>
                                        </p:tgtEl>
                                        <p:attrNameLst>
                                          <p:attrName>ppt_y</p:attrName>
                                        </p:attrNameLst>
                                      </p:cBhvr>
                                      <p:tavLst>
                                        <p:tav tm="0">
                                          <p:val>
                                            <p:strVal val="ppt_y"/>
                                          </p:val>
                                        </p:tav>
                                        <p:tav tm="100000">
                                          <p:val>
                                            <p:strVal val="#ppt_y+0.777869"/>
                                          </p:val>
                                        </p:tav>
                                      </p:tavLst>
                                    </p:anim>
                                    <p:anim calcmode="lin" valueType="num">
                                      <p:cBhvr additive="base">
                                        <p:cTn id="25" dur="500" fill="hold">
                                          <p:stCondLst>
                                            <p:cond delay="0"/>
                                          </p:stCondLst>
                                        </p:cTn>
                                        <p:tgtEl>
                                          <p:spTgt spid="7"/>
                                        </p:tgtEl>
                                        <p:attrNameLst>
                                          <p:attrName>ppt_w</p:attrName>
                                        </p:attrNameLst>
                                      </p:cBhvr>
                                      <p:tavLst>
                                        <p:tav tm="0">
                                          <p:val>
                                            <p:strVal val="ppt_w"/>
                                          </p:val>
                                        </p:tav>
                                        <p:tav tm="100000">
                                          <p:val>
                                            <p:strVal val="#ppt_w+-0.000192658"/>
                                          </p:val>
                                        </p:tav>
                                      </p:tavLst>
                                    </p:anim>
                                    <p:anim calcmode="lin" valueType="num">
                                      <p:cBhvr additive="base">
                                        <p:cTn id="26" dur="500" fill="hold">
                                          <p:stCondLst>
                                            <p:cond delay="0"/>
                                          </p:stCondLst>
                                        </p:cTn>
                                        <p:tgtEl>
                                          <p:spTgt spid="7"/>
                                        </p:tgtEl>
                                        <p:attrNameLst>
                                          <p:attrName>ppt_h</p:attrName>
                                        </p:attrNameLst>
                                      </p:cBhvr>
                                      <p:tavLst>
                                        <p:tav tm="0">
                                          <p:val>
                                            <p:strVal val="ppt_h"/>
                                          </p:val>
                                        </p:tav>
                                        <p:tav tm="100000">
                                          <p:val>
                                            <p:strVal val="#ppt_h+-0.000257082"/>
                                          </p:val>
                                        </p:tav>
                                      </p:tavLst>
                                    </p:anim>
                                  </p:childTnLst>
                                </p:cTn>
                              </p:par>
                              <p:par>
                                <p:cTn id="27" presetID="35" presetClass="path" presetSubtype="0" accel="50000" decel="50000" fill="hold" nodeType="withEffect">
                                  <p:stCondLst>
                                    <p:cond delay="0"/>
                                  </p:stCondLst>
                                  <p:childTnLst>
                                    <p:anim calcmode="lin" valueType="num">
                                      <p:cBhvr additive="base">
                                        <p:cTn id="28" dur="500" fill="hold">
                                          <p:stCondLst>
                                            <p:cond delay="0"/>
                                          </p:stCondLst>
                                        </p:cTn>
                                        <p:tgtEl>
                                          <p:spTgt spid="5"/>
                                        </p:tgtEl>
                                        <p:attrNameLst>
                                          <p:attrName>ppt_x</p:attrName>
                                        </p:attrNameLst>
                                      </p:cBhvr>
                                      <p:tavLst>
                                        <p:tav tm="0">
                                          <p:val>
                                            <p:strVal val="ppt_x"/>
                                          </p:val>
                                        </p:tav>
                                        <p:tav tm="40000">
                                          <p:val>
                                            <p:strVal val="ppt_x"/>
                                          </p:val>
                                        </p:tav>
                                        <p:tav tm="50000">
                                          <p:val>
                                            <p:fltVal val="1.46561"/>
                                          </p:val>
                                        </p:tav>
                                        <p:tav tm="55000">
                                          <p:val>
                                            <p:fltVal val="1.46561"/>
                                          </p:val>
                                        </p:tav>
                                        <p:tav tm="60000">
                                          <p:val>
                                            <p:fltVal val="0.70791"/>
                                          </p:val>
                                        </p:tav>
                                        <p:tav tm="100000">
                                          <p:val>
                                            <p:fltVal val="0.70791"/>
                                          </p:val>
                                        </p:tav>
                                      </p:tavLst>
                                    </p:anim>
                                    <p:anim calcmode="lin" valueType="num">
                                      <p:cBhvr additive="base">
                                        <p:cTn id="29" dur="500" fill="hold">
                                          <p:stCondLst>
                                            <p:cond delay="0"/>
                                          </p:stCondLst>
                                        </p:cTn>
                                        <p:tgtEl>
                                          <p:spTgt spid="5"/>
                                        </p:tgtEl>
                                        <p:attrNameLst>
                                          <p:attrName>ppt_y</p:attrName>
                                        </p:attrNameLst>
                                      </p:cBhvr>
                                      <p:tavLst>
                                        <p:tav tm="0">
                                          <p:val>
                                            <p:strVal val="ppt_y"/>
                                          </p:val>
                                        </p:tav>
                                        <p:tav tm="40000">
                                          <p:val>
                                            <p:fltVal val="1.31043"/>
                                          </p:val>
                                        </p:tav>
                                        <p:tav tm="50000">
                                          <p:val>
                                            <p:fltVal val="1.31043"/>
                                          </p:val>
                                        </p:tav>
                                        <p:tav tm="55000">
                                          <p:val>
                                            <p:fltVal val="-0.31069"/>
                                          </p:val>
                                        </p:tav>
                                        <p:tav tm="60000">
                                          <p:val>
                                            <p:fltVal val="-0.31069"/>
                                          </p:val>
                                        </p:tav>
                                        <p:tav tm="100000">
                                          <p:val>
                                            <p:fltVal val="0.11113"/>
                                          </p:val>
                                        </p:tav>
                                      </p:tavLst>
                                    </p:anim>
                                    <p:anim calcmode="lin" valueType="num">
                                      <p:cBhvr additive="base">
                                        <p:cTn id="30" dur="500" fill="hold">
                                          <p:stCondLst>
                                            <p:cond delay="0"/>
                                          </p:stCondLst>
                                        </p:cTn>
                                        <p:tgtEl>
                                          <p:spTgt spid="5"/>
                                        </p:tgtEl>
                                        <p:attrNameLst>
                                          <p:attrName>ppt_w</p:attrName>
                                        </p:attrNameLst>
                                      </p:cBhvr>
                                      <p:tavLst>
                                        <p:tav tm="0">
                                          <p:val>
                                            <p:strVal val="ppt_w"/>
                                          </p:val>
                                        </p:tav>
                                        <p:tav tm="100000">
                                          <p:val>
                                            <p:strVal val="#ppt_w+-0.0819347"/>
                                          </p:val>
                                        </p:tav>
                                      </p:tavLst>
                                    </p:anim>
                                    <p:anim calcmode="lin" valueType="num">
                                      <p:cBhvr additive="base">
                                        <p:cTn id="31" dur="500" fill="hold">
                                          <p:stCondLst>
                                            <p:cond delay="0"/>
                                          </p:stCondLst>
                                        </p:cTn>
                                        <p:tgtEl>
                                          <p:spTgt spid="5"/>
                                        </p:tgtEl>
                                        <p:attrNameLst>
                                          <p:attrName>ppt_h</p:attrName>
                                        </p:attrNameLst>
                                      </p:cBhvr>
                                      <p:tavLst>
                                        <p:tav tm="0">
                                          <p:val>
                                            <p:strVal val="ppt_h"/>
                                          </p:val>
                                        </p:tav>
                                        <p:tav tm="100000">
                                          <p:val>
                                            <p:strVal val="#ppt_h+-0.109196"/>
                                          </p:val>
                                        </p:tav>
                                      </p:tavLst>
                                    </p:anim>
                                  </p:childTnLst>
                                </p:cTn>
                              </p:par>
                              <p:par>
                                <p:cTn id="32" presetID="35" presetClass="path" presetSubtype="0" accel="50000" decel="50000" fill="hold" nodeType="withEffect">
                                  <p:stCondLst>
                                    <p:cond delay="0"/>
                                  </p:stCondLst>
                                  <p:childTnLst>
                                    <p:anim calcmode="lin" valueType="num">
                                      <p:cBhvr additive="base">
                                        <p:cTn id="33" dur="500" fill="hold">
                                          <p:stCondLst>
                                            <p:cond delay="0"/>
                                          </p:stCondLst>
                                        </p:cTn>
                                        <p:tgtEl>
                                          <p:spTgt spid="8"/>
                                        </p:tgtEl>
                                        <p:attrNameLst>
                                          <p:attrName>ppt_x</p:attrName>
                                        </p:attrNameLst>
                                      </p:cBhvr>
                                      <p:tavLst>
                                        <p:tav tm="0">
                                          <p:val>
                                            <p:strVal val="ppt_x"/>
                                          </p:val>
                                        </p:tav>
                                        <p:tav tm="100000">
                                          <p:val>
                                            <p:strVal val="#ppt_x+9.62496e-05"/>
                                          </p:val>
                                        </p:tav>
                                      </p:tavLst>
                                    </p:anim>
                                    <p:anim calcmode="lin" valueType="num">
                                      <p:cBhvr additive="base">
                                        <p:cTn id="34" dur="500" fill="hold">
                                          <p:stCondLst>
                                            <p:cond delay="0"/>
                                          </p:stCondLst>
                                        </p:cTn>
                                        <p:tgtEl>
                                          <p:spTgt spid="8"/>
                                        </p:tgtEl>
                                        <p:attrNameLst>
                                          <p:attrName>ppt_y</p:attrName>
                                        </p:attrNameLst>
                                      </p:cBhvr>
                                      <p:tavLst>
                                        <p:tav tm="0">
                                          <p:val>
                                            <p:strVal val="ppt_y"/>
                                          </p:val>
                                        </p:tav>
                                        <p:tav tm="100000">
                                          <p:val>
                                            <p:strVal val="#ppt_y+-0.38887"/>
                                          </p:val>
                                        </p:tav>
                                      </p:tavLst>
                                    </p:anim>
                                    <p:anim calcmode="lin" valueType="num">
                                      <p:cBhvr additive="base">
                                        <p:cTn id="35" dur="500" fill="hold">
                                          <p:stCondLst>
                                            <p:cond delay="0"/>
                                          </p:stCondLst>
                                        </p:cTn>
                                        <p:tgtEl>
                                          <p:spTgt spid="8"/>
                                        </p:tgtEl>
                                        <p:attrNameLst>
                                          <p:attrName>ppt_w</p:attrName>
                                        </p:attrNameLst>
                                      </p:cBhvr>
                                      <p:tavLst>
                                        <p:tav tm="0">
                                          <p:val>
                                            <p:strVal val="ppt_w"/>
                                          </p:val>
                                        </p:tav>
                                        <p:tav tm="100000">
                                          <p:val>
                                            <p:strVal val="#ppt_w+0.0821274"/>
                                          </p:val>
                                        </p:tav>
                                      </p:tavLst>
                                    </p:anim>
                                    <p:anim calcmode="lin" valueType="num">
                                      <p:cBhvr additive="base">
                                        <p:cTn id="36" dur="500" fill="hold">
                                          <p:stCondLst>
                                            <p:cond delay="0"/>
                                          </p:stCondLst>
                                        </p:cTn>
                                        <p:tgtEl>
                                          <p:spTgt spid="8"/>
                                        </p:tgtEl>
                                        <p:attrNameLst>
                                          <p:attrName>ppt_h</p:attrName>
                                        </p:attrNameLst>
                                      </p:cBhvr>
                                      <p:tavLst>
                                        <p:tav tm="0">
                                          <p:val>
                                            <p:strVal val="ppt_h"/>
                                          </p:val>
                                        </p:tav>
                                        <p:tav tm="100000">
                                          <p:val>
                                            <p:strVal val="#ppt_h+0.10945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2"/>
            <p:custDataLst>
              <p:tags r:id="rId1"/>
            </p:custDataLst>
          </p:nvPr>
        </p:nvSpPr>
        <p:spPr/>
        <p:txBody>
          <a:bodyPr/>
          <a:p>
            <a:r>
              <a:rPr altLang="zh-CN">
                <a:solidFill>
                  <a:schemeClr val="dk1">
                    <a:lumMod val="85000"/>
                    <a:lumOff val="15000"/>
                  </a:schemeClr>
                </a:solidFill>
              </a:rPr>
              <a:t>历史数据</a:t>
            </a:r>
            <a:endParaRPr altLang="zh-CN">
              <a:solidFill>
                <a:schemeClr val="dk1">
                  <a:lumMod val="85000"/>
                  <a:lumOff val="15000"/>
                </a:schemeClr>
              </a:solidFill>
            </a:endParaRPr>
          </a:p>
        </p:txBody>
      </p:sp>
      <p:sp>
        <p:nvSpPr>
          <p:cNvPr id="4" name="副标题 3"/>
          <p:cNvSpPr>
            <a:spLocks noGrp="1"/>
          </p:cNvSpPr>
          <p:nvPr>
            <p:ph type="subTitle" idx="3"/>
            <p:custDataLst>
              <p:tags r:id="rId2"/>
            </p:custDataLst>
          </p:nvPr>
        </p:nvSpPr>
        <p:spPr/>
        <p:txBody>
          <a:bodyPr/>
          <a:p>
            <a:r>
              <a:rPr lang="zh-CN" altLang="en-US">
                <a:solidFill>
                  <a:schemeClr val="dk1">
                    <a:lumMod val="65000"/>
                    <a:lumOff val="35000"/>
                  </a:schemeClr>
                </a:solidFill>
              </a:rPr>
              <a:t>在新业务上线之前的数据称为历史数据。</a:t>
            </a:r>
            <a:endParaRPr lang="zh-CN" altLang="en-US">
              <a:solidFill>
                <a:schemeClr val="dk1">
                  <a:lumMod val="65000"/>
                  <a:lumOff val="35000"/>
                </a:schemeClr>
              </a:solidFill>
            </a:endParaRPr>
          </a:p>
        </p:txBody>
      </p:sp>
      <p:sp>
        <p:nvSpPr>
          <p:cNvPr id="3" name="矩形 2"/>
          <p:cNvSpPr/>
          <p:nvPr>
            <p:custDataLst>
              <p:tags r:id="rId3"/>
            </p:custDataLst>
          </p:nvPr>
        </p:nvSpPr>
        <p:spPr>
          <a:xfrm>
            <a:off x="81280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rPr>
              <a:t>09</a:t>
            </a:r>
            <a:endPar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endParaRPr>
          </a:p>
        </p:txBody>
      </p:sp>
      <p:sp>
        <p:nvSpPr>
          <p:cNvPr id="7" name="文本占位符 8"/>
          <p:cNvSpPr>
            <a:spLocks noGrp="1"/>
          </p:cNvSpPr>
          <p:nvPr>
            <p:custDataLst>
              <p:tags r:id="rId4"/>
            </p:custDataLst>
          </p:nvPr>
        </p:nvSpPr>
        <p:spPr>
          <a:xfrm>
            <a:off x="813441" y="3305131"/>
            <a:ext cx="81661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5280"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Night </a:t>
            </a:r>
            <a:endParaRPr lang="en-US" altLang="zh-CN" spc="200" dirty="0">
              <a:solidFill>
                <a:schemeClr val="dk1">
                  <a:lumMod val="85000"/>
                  <a:lumOff val="15000"/>
                </a:schemeClr>
              </a:solidFill>
              <a:uFillTx/>
            </a:endParaRPr>
          </a:p>
        </p:txBody>
      </p:sp>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2"/>
            <p:custDataLst>
              <p:tags r:id="rId1"/>
            </p:custDataLst>
          </p:nvPr>
        </p:nvSpPr>
        <p:spPr/>
        <p:txBody>
          <a:bodyPr/>
          <a:p>
            <a:r>
              <a:rPr lang="zh-CN" altLang="en-US">
                <a:solidFill>
                  <a:schemeClr val="dk1">
                    <a:lumMod val="85000"/>
                    <a:lumOff val="15000"/>
                  </a:schemeClr>
                </a:solidFill>
              </a:rPr>
              <a:t>整体业务对接</a:t>
            </a:r>
            <a:endParaRPr lang="zh-CN" altLang="en-US">
              <a:solidFill>
                <a:schemeClr val="dk1">
                  <a:lumMod val="85000"/>
                  <a:lumOff val="15000"/>
                </a:schemeClr>
              </a:solidFill>
            </a:endParaRPr>
          </a:p>
        </p:txBody>
      </p:sp>
      <p:sp>
        <p:nvSpPr>
          <p:cNvPr id="4" name="副标题 3"/>
          <p:cNvSpPr>
            <a:spLocks noGrp="1"/>
          </p:cNvSpPr>
          <p:nvPr>
            <p:ph type="subTitle" idx="3"/>
            <p:custDataLst>
              <p:tags r:id="rId2"/>
            </p:custDataLst>
          </p:nvPr>
        </p:nvSpPr>
        <p:spPr/>
        <p:txBody>
          <a:bodyPr/>
          <a:p>
            <a:r>
              <a:rPr spc="150">
                <a:solidFill>
                  <a:schemeClr val="dk1">
                    <a:lumMod val="50000"/>
                    <a:lumOff val="50000"/>
                  </a:schemeClr>
                </a:solidFill>
                <a:sym typeface="Arial" panose="020B0604020202020204" pitchFamily="34" charset="0"/>
              </a:rPr>
              <a:t>政府采购、预算管理一体化两个系统整体业务对接流程介绍</a:t>
            </a:r>
            <a:endParaRPr lang="zh-CN" altLang="en-US">
              <a:solidFill>
                <a:schemeClr val="dk1">
                  <a:lumMod val="65000"/>
                  <a:lumOff val="35000"/>
                </a:schemeClr>
              </a:solidFill>
            </a:endParaRPr>
          </a:p>
        </p:txBody>
      </p:sp>
      <p:sp>
        <p:nvSpPr>
          <p:cNvPr id="3" name="矩形 2"/>
          <p:cNvSpPr/>
          <p:nvPr>
            <p:custDataLst>
              <p:tags r:id="rId3"/>
            </p:custDataLst>
          </p:nvPr>
        </p:nvSpPr>
        <p:spPr>
          <a:xfrm>
            <a:off x="81280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rPr>
              <a:t>01</a:t>
            </a:r>
            <a:endPar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endParaRPr>
          </a:p>
        </p:txBody>
      </p:sp>
      <p:sp>
        <p:nvSpPr>
          <p:cNvPr id="7" name="文本占位符 8"/>
          <p:cNvSpPr>
            <a:spLocks noGrp="1"/>
          </p:cNvSpPr>
          <p:nvPr>
            <p:custDataLst>
              <p:tags r:id="rId4"/>
            </p:custDataLst>
          </p:nvPr>
        </p:nvSpPr>
        <p:spPr>
          <a:xfrm>
            <a:off x="81344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One</a:t>
            </a:r>
            <a:endParaRPr lang="en-US" altLang="zh-CN" spc="200" dirty="0">
              <a:solidFill>
                <a:schemeClr val="dk1">
                  <a:lumMod val="85000"/>
                  <a:lumOff val="15000"/>
                </a:schemeClr>
              </a:solidFill>
              <a:uFillTx/>
            </a:endParaRPr>
          </a:p>
        </p:txBody>
      </p:sp>
    </p:spTree>
    <p:custDataLst>
      <p:tags r:id="rId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1680210" y="2439035"/>
            <a:ext cx="669036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2" name="文本框 41"/>
          <p:cNvSpPr txBox="1"/>
          <p:nvPr>
            <p:custDataLst>
              <p:tags r:id="rId2"/>
            </p:custDataLst>
          </p:nvPr>
        </p:nvSpPr>
        <p:spPr>
          <a:xfrm>
            <a:off x="1656715" y="920750"/>
            <a:ext cx="5642610" cy="539115"/>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计划备案</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43" name="文本框 42"/>
          <p:cNvSpPr txBox="1"/>
          <p:nvPr>
            <p:custDataLst>
              <p:tags r:id="rId3"/>
            </p:custDataLst>
          </p:nvPr>
        </p:nvSpPr>
        <p:spPr>
          <a:xfrm>
            <a:off x="1656715" y="1469390"/>
            <a:ext cx="5642610" cy="598170"/>
          </a:xfrm>
          <a:prstGeom prst="rect">
            <a:avLst/>
          </a:prstGeom>
          <a:noFill/>
        </p:spPr>
        <p:txBody>
          <a:bodyPr wrap="square" lIns="91440" tIns="0" rIns="91440" bIns="45720" rtlCol="0">
            <a:noAutofit/>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对于历史数据来说，计划已经完成备案进入招标阶段，计划信息不受影响。</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custDataLst>
              <p:tags r:id="rId4"/>
            </p:custDataLst>
          </p:nvPr>
        </p:nvSpPr>
        <p:spPr>
          <a:xfrm>
            <a:off x="608965" y="1007110"/>
            <a:ext cx="863600" cy="86360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custDataLst>
              <p:tags r:id="rId5"/>
            </p:custDataLst>
          </p:nvPr>
        </p:nvSpPr>
        <p:spPr>
          <a:xfrm>
            <a:off x="709930" y="1149350"/>
            <a:ext cx="661670" cy="620395"/>
          </a:xfrm>
          <a:prstGeom prst="rect">
            <a:avLst/>
          </a:prstGeom>
        </p:spPr>
        <p:txBody>
          <a:bodyPr wrap="square">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01</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文本框 54"/>
          <p:cNvSpPr txBox="1"/>
          <p:nvPr>
            <p:custDataLst>
              <p:tags r:id="rId6"/>
            </p:custDataLst>
          </p:nvPr>
        </p:nvSpPr>
        <p:spPr>
          <a:xfrm>
            <a:off x="3798570" y="2921000"/>
            <a:ext cx="5642610" cy="539115"/>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合同备案</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56" name="文本框 55"/>
          <p:cNvSpPr txBox="1"/>
          <p:nvPr>
            <p:custDataLst>
              <p:tags r:id="rId7"/>
            </p:custDataLst>
          </p:nvPr>
        </p:nvSpPr>
        <p:spPr>
          <a:xfrm>
            <a:off x="3798570" y="3469005"/>
            <a:ext cx="5642610" cy="454660"/>
          </a:xfrm>
          <a:prstGeom prst="rect">
            <a:avLst/>
          </a:prstGeom>
          <a:noFill/>
        </p:spPr>
        <p:txBody>
          <a:bodyPr wrap="square" lIns="91440" tIns="0" rIns="91440" bIns="45720" rtlCol="0">
            <a:normAutofit/>
          </a:bodyPr>
          <a:lstStyle/>
          <a:p>
            <a:pPr fontAlgn="auto">
              <a:lnSpc>
                <a:spcPct val="120000"/>
              </a:lnSpc>
            </a:pPr>
            <a:r>
              <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合同备案按照之前业务进行备案，业务不受影响。</a:t>
            </a:r>
            <a:endParaRPr lang="zh-CN" altLang="en-US" sz="16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custDataLst>
              <p:tags r:id="rId8"/>
            </p:custDataLst>
          </p:nvPr>
        </p:nvSpPr>
        <p:spPr>
          <a:xfrm>
            <a:off x="2751455" y="3007360"/>
            <a:ext cx="863600" cy="86360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6" name="直接连接符 25"/>
          <p:cNvCxnSpPr/>
          <p:nvPr>
            <p:custDataLst>
              <p:tags r:id="rId9"/>
            </p:custDataLst>
          </p:nvPr>
        </p:nvCxnSpPr>
        <p:spPr>
          <a:xfrm>
            <a:off x="3822065" y="4438650"/>
            <a:ext cx="669036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矩形 24"/>
          <p:cNvSpPr/>
          <p:nvPr>
            <p:custDataLst>
              <p:tags r:id="rId10"/>
            </p:custDataLst>
          </p:nvPr>
        </p:nvSpPr>
        <p:spPr>
          <a:xfrm>
            <a:off x="2852420" y="3149600"/>
            <a:ext cx="661670" cy="620395"/>
          </a:xfrm>
          <a:prstGeom prst="rect">
            <a:avLst/>
          </a:prstGeom>
        </p:spPr>
        <p:txBody>
          <a:bodyPr wrap="square">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02</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64"/>
          <p:cNvSpPr txBox="1"/>
          <p:nvPr>
            <p:custDataLst>
              <p:tags r:id="rId11"/>
            </p:custDataLst>
          </p:nvPr>
        </p:nvSpPr>
        <p:spPr>
          <a:xfrm>
            <a:off x="5940425" y="4920615"/>
            <a:ext cx="5642610" cy="539115"/>
          </a:xfrm>
          <a:prstGeom prst="rect">
            <a:avLst/>
          </a:prstGeom>
          <a:noFill/>
        </p:spPr>
        <p:txBody>
          <a:bodyPr wrap="square" lIns="91440" tIns="45720" rIns="91440" bIns="0" rtlCol="0" anchor="b">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nSpc>
                <a:spcPct val="120000"/>
              </a:lnSpc>
            </a:pPr>
            <a:r>
              <a:rPr lang="zh-CN" altLang="en-US" sz="2000" b="1" spc="300">
                <a:solidFill>
                  <a:schemeClr val="dk1">
                    <a:lumMod val="75000"/>
                    <a:lumOff val="25000"/>
                  </a:schemeClr>
                </a:solidFill>
                <a:uFillTx/>
                <a:latin typeface="Arial" panose="020B0604020202020204" pitchFamily="34" charset="0"/>
                <a:sym typeface="Arial" panose="020B0604020202020204" pitchFamily="34" charset="0"/>
              </a:rPr>
              <a:t>支付申请</a:t>
            </a:r>
            <a:endParaRPr lang="zh-CN" altLang="en-US" sz="2000" b="1" spc="300">
              <a:solidFill>
                <a:schemeClr val="dk1">
                  <a:lumMod val="75000"/>
                  <a:lumOff val="25000"/>
                </a:schemeClr>
              </a:solidFill>
              <a:uFillTx/>
              <a:latin typeface="Arial" panose="020B0604020202020204" pitchFamily="34" charset="0"/>
              <a:sym typeface="Arial" panose="020B0604020202020204" pitchFamily="34" charset="0"/>
            </a:endParaRPr>
          </a:p>
        </p:txBody>
      </p:sp>
      <p:sp>
        <p:nvSpPr>
          <p:cNvPr id="66" name="文本框 65"/>
          <p:cNvSpPr txBox="1"/>
          <p:nvPr>
            <p:custDataLst>
              <p:tags r:id="rId12"/>
            </p:custDataLst>
          </p:nvPr>
        </p:nvSpPr>
        <p:spPr>
          <a:xfrm>
            <a:off x="5940425" y="5483225"/>
            <a:ext cx="5642610" cy="833755"/>
          </a:xfrm>
          <a:prstGeom prst="rect">
            <a:avLst/>
          </a:prstGeom>
          <a:noFill/>
        </p:spPr>
        <p:txBody>
          <a:bodyPr wrap="square" lIns="91440" tIns="0" rIns="91440" bIns="45720" rtlCol="0">
            <a:noAutofit/>
          </a:bodyPr>
          <a:lstStyle/>
          <a:p>
            <a:pPr fontAlgn="auto">
              <a:lnSpc>
                <a:spcPct val="120000"/>
              </a:lnSpc>
            </a:pPr>
            <a:r>
              <a:rPr lang="zh-CN" altLang="en-US" sz="15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历史数据的支付申请，在【合同查询】</a:t>
            </a:r>
            <a:r>
              <a:rPr lang="en-US" altLang="zh-CN" sz="15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a:t>
            </a:r>
            <a:r>
              <a:rPr lang="zh-CN" altLang="en-US" sz="15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rPr>
              <a:t>【提交支付】页面进行增加申请。按照之前的功能进行操作提交，系统会通过接口推送到内网挂接指标进行支付。</a:t>
            </a:r>
            <a:endParaRPr lang="zh-CN" altLang="en-US" sz="1500" spc="150">
              <a:solidFill>
                <a:schemeClr val="dk1">
                  <a:lumMod val="50000"/>
                  <a:lumOff val="50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custDataLst>
              <p:tags r:id="rId13"/>
            </p:custDataLst>
          </p:nvPr>
        </p:nvSpPr>
        <p:spPr>
          <a:xfrm>
            <a:off x="4893310" y="5006975"/>
            <a:ext cx="863600" cy="863600"/>
          </a:xfrm>
          <a:prstGeom prst="ellipse">
            <a:avLst/>
          </a:prstGeom>
          <a:solidFill>
            <a:schemeClr val="accent1"/>
          </a:solidFill>
          <a:ln w="635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kumimoji="1" lang="zh-CN" altLang="en-US"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custDataLst>
              <p:tags r:id="rId14"/>
            </p:custDataLst>
          </p:nvPr>
        </p:nvSpPr>
        <p:spPr>
          <a:xfrm>
            <a:off x="4994275" y="5149215"/>
            <a:ext cx="661670" cy="620395"/>
          </a:xfrm>
          <a:prstGeom prst="rect">
            <a:avLst/>
          </a:prstGeom>
        </p:spPr>
        <p:txBody>
          <a:bodyPr wrap="square">
            <a:normAutofit/>
          </a:bodyPr>
          <a:lstStyle/>
          <a:p>
            <a:pPr algn="ctr"/>
            <a:r>
              <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rPr>
              <a:t>03</a:t>
            </a:r>
            <a:endParaRPr kumimoji="1" lang="en-US" altLang="zh-CN" sz="2400" b="1"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5"/>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3" name="图片 2"/>
          <p:cNvPicPr>
            <a:picLocks noChangeAspect="1"/>
          </p:cNvPicPr>
          <p:nvPr/>
        </p:nvPicPr>
        <p:blipFill>
          <a:blip r:embed="rId2"/>
          <a:stretch>
            <a:fillRect/>
          </a:stretch>
        </p:blipFill>
        <p:spPr>
          <a:xfrm>
            <a:off x="635" y="-59690"/>
            <a:ext cx="12202795" cy="6950075"/>
          </a:xfrm>
          <a:prstGeom prst="rect">
            <a:avLst/>
          </a:prstGeom>
        </p:spPr>
      </p:pic>
      <p:pic>
        <p:nvPicPr>
          <p:cNvPr id="4" name="图片 3"/>
          <p:cNvPicPr>
            <a:picLocks noChangeAspect="1"/>
          </p:cNvPicPr>
          <p:nvPr/>
        </p:nvPicPr>
        <p:blipFill>
          <a:blip r:embed="rId3"/>
          <a:stretch>
            <a:fillRect/>
          </a:stretch>
        </p:blipFill>
        <p:spPr>
          <a:xfrm>
            <a:off x="983615" y="1700530"/>
            <a:ext cx="10021570" cy="431609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2"/>
            <p:custDataLst>
              <p:tags r:id="rId1"/>
            </p:custDataLst>
          </p:nvPr>
        </p:nvSpPr>
        <p:spPr/>
        <p:txBody>
          <a:bodyPr/>
          <a:p>
            <a:r>
              <a:rPr altLang="zh-CN">
                <a:solidFill>
                  <a:schemeClr val="dk1">
                    <a:lumMod val="85000"/>
                    <a:lumOff val="15000"/>
                  </a:schemeClr>
                </a:solidFill>
              </a:rPr>
              <a:t>异常信息处理</a:t>
            </a:r>
            <a:endParaRPr altLang="zh-CN">
              <a:solidFill>
                <a:schemeClr val="dk1">
                  <a:lumMod val="85000"/>
                  <a:lumOff val="15000"/>
                </a:schemeClr>
              </a:solidFill>
            </a:endParaRPr>
          </a:p>
        </p:txBody>
      </p:sp>
      <p:sp>
        <p:nvSpPr>
          <p:cNvPr id="4" name="副标题 3"/>
          <p:cNvSpPr>
            <a:spLocks noGrp="1"/>
          </p:cNvSpPr>
          <p:nvPr>
            <p:ph type="subTitle" idx="3"/>
            <p:custDataLst>
              <p:tags r:id="rId2"/>
            </p:custDataLst>
          </p:nvPr>
        </p:nvSpPr>
        <p:spPr/>
        <p:txBody>
          <a:bodyPr/>
          <a:p>
            <a:r>
              <a:rPr spc="150">
                <a:solidFill>
                  <a:schemeClr val="dk1">
                    <a:lumMod val="50000"/>
                    <a:lumOff val="50000"/>
                  </a:schemeClr>
                </a:solidFill>
                <a:sym typeface="Arial" panose="020B0604020202020204" pitchFamily="34" charset="0"/>
              </a:rPr>
              <a:t>对于备案过程中存在的操作错误的处理，包含跨年项目选择错误、当年财政预算金额填写错误、资金来源选择错误等</a:t>
            </a:r>
            <a:r>
              <a:rPr lang="zh-CN" altLang="en-US">
                <a:solidFill>
                  <a:schemeClr val="dk1">
                    <a:lumMod val="65000"/>
                    <a:lumOff val="35000"/>
                  </a:schemeClr>
                </a:solidFill>
              </a:rPr>
              <a:t>。</a:t>
            </a:r>
            <a:endParaRPr lang="zh-CN" altLang="en-US">
              <a:solidFill>
                <a:schemeClr val="dk1">
                  <a:lumMod val="65000"/>
                  <a:lumOff val="35000"/>
                </a:schemeClr>
              </a:solidFill>
            </a:endParaRPr>
          </a:p>
        </p:txBody>
      </p:sp>
      <p:sp>
        <p:nvSpPr>
          <p:cNvPr id="3" name="矩形 2"/>
          <p:cNvSpPr/>
          <p:nvPr>
            <p:custDataLst>
              <p:tags r:id="rId3"/>
            </p:custDataLst>
          </p:nvPr>
        </p:nvSpPr>
        <p:spPr>
          <a:xfrm>
            <a:off x="81280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rPr>
              <a:t>10</a:t>
            </a:r>
            <a:endPar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endParaRPr>
          </a:p>
        </p:txBody>
      </p:sp>
      <p:sp>
        <p:nvSpPr>
          <p:cNvPr id="7" name="文本占位符 8"/>
          <p:cNvSpPr>
            <a:spLocks noGrp="1"/>
          </p:cNvSpPr>
          <p:nvPr>
            <p:custDataLst>
              <p:tags r:id="rId4"/>
            </p:custDataLst>
          </p:nvPr>
        </p:nvSpPr>
        <p:spPr>
          <a:xfrm>
            <a:off x="81344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464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Ten </a:t>
            </a:r>
            <a:endParaRPr lang="en-US" altLang="zh-CN" spc="200" dirty="0">
              <a:solidFill>
                <a:schemeClr val="dk1">
                  <a:lumMod val="85000"/>
                  <a:lumOff val="15000"/>
                </a:schemeClr>
              </a:solidFill>
              <a:uFillTx/>
            </a:endParaRPr>
          </a:p>
        </p:txBody>
      </p:sp>
    </p:spTree>
    <p:custDataLst>
      <p:tags r:id="rId5"/>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异常信息处理流程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397192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若存在“是否跨年填写错误”、“资金性质选择错误”、“当年预算金额填写错误”等情况，可通过新增“异常信息处理“功能进行处理，申请时需上传情况说明（需盖章），经到采购处审核可生效</a:t>
            </a: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endPar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endParaRPr lang="zh-CN" altLang="en-US"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solidFill>
                  <a:schemeClr val="dk1">
                    <a:lumMod val="85000"/>
                    <a:lumOff val="15000"/>
                  </a:schemeClr>
                </a:solidFill>
                <a:latin typeface="Arial" panose="020B0604020202020204" pitchFamily="34" charset="0"/>
                <a:sym typeface="Arial" panose="020B0604020202020204" pitchFamily="34" charset="0"/>
              </a:rPr>
              <a:t>异常信息处理流程</a:t>
            </a:r>
            <a:endParaRPr>
              <a:solidFill>
                <a:schemeClr val="dk1">
                  <a:lumMod val="85000"/>
                  <a:lumOff val="15000"/>
                </a:schemeClr>
              </a:solidFill>
              <a:latin typeface="Arial" panose="020B0604020202020204" pitchFamily="34" charset="0"/>
              <a:sym typeface="Arial" panose="020B0604020202020204" pitchFamily="34" charset="0"/>
            </a:endParaRPr>
          </a:p>
        </p:txBody>
      </p:sp>
      <p:graphicFrame>
        <p:nvGraphicFramePr>
          <p:cNvPr id="4" name="对象 3"/>
          <p:cNvGraphicFramePr/>
          <p:nvPr/>
        </p:nvGraphicFramePr>
        <p:xfrm>
          <a:off x="623570" y="1484630"/>
          <a:ext cx="6626860" cy="5132705"/>
        </p:xfrm>
        <a:graphic>
          <a:graphicData uri="http://schemas.openxmlformats.org/presentationml/2006/ole">
            <mc:AlternateContent xmlns:mc="http://schemas.openxmlformats.org/markup-compatibility/2006">
              <mc:Choice xmlns:v="urn:schemas-microsoft-com:vml" Requires="v">
                <p:oleObj spid="_x0000_s5" name="" r:id="rId4" imgW="8712200" imgH="7975600" progId="Visio.Drawing.15">
                  <p:embed/>
                </p:oleObj>
              </mc:Choice>
              <mc:Fallback>
                <p:oleObj name="" r:id="rId4" imgW="8712200" imgH="7975600" progId="Visio.Drawing.15">
                  <p:embed/>
                  <p:pic>
                    <p:nvPicPr>
                      <p:cNvPr id="0" name="图片 4"/>
                      <p:cNvPicPr/>
                      <p:nvPr/>
                    </p:nvPicPr>
                    <p:blipFill>
                      <a:blip r:embed="rId5"/>
                      <a:stretch>
                        <a:fillRect/>
                      </a:stretch>
                    </p:blipFill>
                    <p:spPr>
                      <a:xfrm>
                        <a:off x="623570" y="1484630"/>
                        <a:ext cx="6626860" cy="5132705"/>
                      </a:xfrm>
                      <a:prstGeom prst="rect">
                        <a:avLst/>
                      </a:prstGeom>
                      <a:noFill/>
                      <a:ln w="38100">
                        <a:noFill/>
                        <a:miter/>
                      </a:ln>
                    </p:spPr>
                  </p:pic>
                </p:oleObj>
              </mc:Fallback>
            </mc:AlternateContent>
          </a:graphicData>
        </a:graphic>
      </p:graphicFrame>
    </p:spTree>
    <p:custDataLst>
      <p:tags r:id="rId6"/>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45" name="图片 41"/>
          <p:cNvPicPr>
            <a:picLocks noChangeAspect="1"/>
          </p:cNvPicPr>
          <p:nvPr/>
        </p:nvPicPr>
        <p:blipFill>
          <a:blip r:embed="rId2"/>
          <a:stretch>
            <a:fillRect/>
          </a:stretch>
        </p:blipFill>
        <p:spPr>
          <a:xfrm>
            <a:off x="0" y="0"/>
            <a:ext cx="12192000" cy="6852920"/>
          </a:xfrm>
          <a:prstGeom prst="rect">
            <a:avLst/>
          </a:prstGeom>
          <a:noFill/>
          <a:ln>
            <a:noFill/>
          </a:ln>
        </p:spPr>
      </p:pic>
      <p:sp>
        <p:nvSpPr>
          <p:cNvPr id="5" name="矩形 4"/>
          <p:cNvSpPr/>
          <p:nvPr>
            <p:custDataLst>
              <p:tags r:id="rId3"/>
            </p:custDataLst>
          </p:nvPr>
        </p:nvSpPr>
        <p:spPr>
          <a:xfrm>
            <a:off x="0" y="358775"/>
            <a:ext cx="4572000" cy="292735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8" name="文本框 7"/>
          <p:cNvSpPr txBox="1"/>
          <p:nvPr>
            <p:custDataLst>
              <p:tags r:id="rId4"/>
            </p:custDataLst>
          </p:nvPr>
        </p:nvSpPr>
        <p:spPr>
          <a:xfrm>
            <a:off x="412833" y="548331"/>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391795" y="1093470"/>
            <a:ext cx="3746500" cy="2116455"/>
          </a:xfrm>
          <a:prstGeom prst="rect">
            <a:avLst/>
          </a:prstGeom>
          <a:noFill/>
        </p:spPr>
        <p:txBody>
          <a:bodyPr wrap="square" tIns="0" rtlCol="0">
            <a:noAutofit/>
          </a:bodyPr>
          <a:p>
            <a:pPr lvl="0">
              <a:lnSpc>
                <a:spcPct val="150000"/>
              </a:lnSpc>
              <a:spcBef>
                <a:spcPts val="1000"/>
              </a:spcBef>
            </a:pPr>
            <a:r>
              <a:rPr lang="en-US" alt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财政监管部门审核通过之后。政府采购系统通过接口自动把变更信息推送至内网，内网进行信息的同步。</a:t>
            </a:r>
            <a:r>
              <a:rPr 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明年可以在计划备案环节进行来年的预算填写挂接。</a:t>
            </a:r>
            <a:endPar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lvl="0">
              <a:lnSpc>
                <a:spcPct val="150000"/>
              </a:lnSpc>
              <a:spcBef>
                <a:spcPts val="1000"/>
              </a:spcBef>
            </a:pPr>
            <a:endParaRPr lang="zh-CN" altLang="en-US"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1"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bldLvl="0" animBg="1"/>
      <p:bldP spid="8" grpId="0"/>
      <p:bldP spid="10"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45" name="图片 41" descr="E:\ppt图片\图片10.png图片10"/>
          <p:cNvPicPr>
            <a:picLocks noChangeAspect="1"/>
          </p:cNvPicPr>
          <p:nvPr/>
        </p:nvPicPr>
        <p:blipFill>
          <a:blip r:embed="rId1"/>
          <a:srcRect/>
          <a:stretch>
            <a:fillRect/>
          </a:stretch>
        </p:blipFill>
        <p:spPr>
          <a:xfrm>
            <a:off x="0" y="29845"/>
            <a:ext cx="12192000" cy="6806565"/>
          </a:xfrm>
          <a:prstGeom prst="rect">
            <a:avLst/>
          </a:prstGeom>
          <a:noFill/>
          <a:ln>
            <a:noFill/>
          </a:ln>
        </p:spPr>
      </p:pic>
      <p:sp>
        <p:nvSpPr>
          <p:cNvPr id="5" name="矩形 4"/>
          <p:cNvSpPr/>
          <p:nvPr>
            <p:custDataLst>
              <p:tags r:id="rId2"/>
            </p:custDataLst>
          </p:nvPr>
        </p:nvSpPr>
        <p:spPr>
          <a:xfrm>
            <a:off x="0" y="358775"/>
            <a:ext cx="4572000" cy="292735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8" name="文本框 7"/>
          <p:cNvSpPr txBox="1"/>
          <p:nvPr>
            <p:custDataLst>
              <p:tags r:id="rId3"/>
            </p:custDataLst>
          </p:nvPr>
        </p:nvSpPr>
        <p:spPr>
          <a:xfrm>
            <a:off x="412833" y="548331"/>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4"/>
            </p:custDataLst>
          </p:nvPr>
        </p:nvSpPr>
        <p:spPr>
          <a:xfrm>
            <a:off x="391795" y="1093470"/>
            <a:ext cx="3746500" cy="2116455"/>
          </a:xfrm>
          <a:prstGeom prst="rect">
            <a:avLst/>
          </a:prstGeom>
          <a:noFill/>
        </p:spPr>
        <p:txBody>
          <a:bodyPr wrap="square" tIns="0" rtlCol="0">
            <a:noAutofit/>
          </a:bodyPr>
          <a:p>
            <a:pPr lvl="0">
              <a:lnSpc>
                <a:spcPct val="150000"/>
              </a:lnSpc>
              <a:spcBef>
                <a:spcPts val="1000"/>
              </a:spcBef>
            </a:pPr>
            <a:r>
              <a:rPr lang="en-US" alt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财政监管部门审核通过之后。</a:t>
            </a:r>
            <a:r>
              <a:rPr 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计划</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数据自动推送到内网，内网进行指标的重新挂接处理。挂接过的指标内网通过接口推送至政府采购系统进行信息同步</a:t>
            </a:r>
            <a:r>
              <a:rPr 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a:t>
            </a:r>
            <a:endPar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lvl="0">
              <a:lnSpc>
                <a:spcPct val="150000"/>
              </a:lnSpc>
              <a:spcBef>
                <a:spcPts val="1000"/>
              </a:spcBef>
            </a:pPr>
            <a:endParaRPr lang="zh-CN" altLang="en-US"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1"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bldLvl="0" animBg="1"/>
      <p:bldP spid="8" grpId="0"/>
      <p:bldP spid="10" grpId="0"/>
      <p:bldP spid="8" grpId="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45" name="图片 41" descr="E:\ppt图片\图片11.png图片11"/>
          <p:cNvPicPr>
            <a:picLocks noChangeAspect="1"/>
          </p:cNvPicPr>
          <p:nvPr/>
        </p:nvPicPr>
        <p:blipFill>
          <a:blip r:embed="rId1"/>
          <a:srcRect/>
          <a:stretch>
            <a:fillRect/>
          </a:stretch>
        </p:blipFill>
        <p:spPr>
          <a:xfrm>
            <a:off x="0" y="330835"/>
            <a:ext cx="12192000" cy="6204585"/>
          </a:xfrm>
          <a:prstGeom prst="rect">
            <a:avLst/>
          </a:prstGeom>
          <a:noFill/>
          <a:ln>
            <a:noFill/>
          </a:ln>
        </p:spPr>
      </p:pic>
      <p:sp>
        <p:nvSpPr>
          <p:cNvPr id="5" name="矩形 4"/>
          <p:cNvSpPr/>
          <p:nvPr>
            <p:custDataLst>
              <p:tags r:id="rId2"/>
            </p:custDataLst>
          </p:nvPr>
        </p:nvSpPr>
        <p:spPr>
          <a:xfrm>
            <a:off x="0" y="358775"/>
            <a:ext cx="4572000" cy="292735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8" name="文本框 7"/>
          <p:cNvSpPr txBox="1"/>
          <p:nvPr>
            <p:custDataLst>
              <p:tags r:id="rId3"/>
            </p:custDataLst>
          </p:nvPr>
        </p:nvSpPr>
        <p:spPr>
          <a:xfrm>
            <a:off x="412833" y="548331"/>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4"/>
            </p:custDataLst>
          </p:nvPr>
        </p:nvSpPr>
        <p:spPr>
          <a:xfrm>
            <a:off x="391795" y="1093470"/>
            <a:ext cx="3746500" cy="2236470"/>
          </a:xfrm>
          <a:prstGeom prst="rect">
            <a:avLst/>
          </a:prstGeom>
          <a:noFill/>
        </p:spPr>
        <p:txBody>
          <a:bodyPr wrap="square" tIns="0" rtlCol="0">
            <a:noAutofit/>
          </a:bodyPr>
          <a:p>
            <a:pPr lvl="0">
              <a:lnSpc>
                <a:spcPct val="150000"/>
              </a:lnSpc>
              <a:spcBef>
                <a:spcPts val="1000"/>
              </a:spcBef>
            </a:pPr>
            <a:r>
              <a:rPr lang="en-US" alt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财政监管部门审核通过之后。数据自动推送到内网，内网进行信息的同步，若变更后的资金性质包含财政资金，在进行支付时，需在内网进行挂接指标进行支付，不再在外网挂接指标处理</a:t>
            </a:r>
            <a:r>
              <a:rPr 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a:t>
            </a:r>
            <a:endPar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lvl="0">
              <a:lnSpc>
                <a:spcPct val="150000"/>
              </a:lnSpc>
              <a:spcBef>
                <a:spcPts val="1000"/>
              </a:spcBef>
            </a:pPr>
            <a:endParaRPr lang="zh-CN" altLang="en-US"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1"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bldLvl="0" animBg="1"/>
      <p:bldP spid="8" grpId="0"/>
      <p:bldP spid="10"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2"/>
            <p:custDataLst>
              <p:tags r:id="rId1"/>
            </p:custDataLst>
          </p:nvPr>
        </p:nvSpPr>
        <p:spPr/>
        <p:txBody>
          <a:bodyPr/>
          <a:p>
            <a:r>
              <a:rPr altLang="zh-CN">
                <a:solidFill>
                  <a:schemeClr val="dk1">
                    <a:lumMod val="85000"/>
                    <a:lumOff val="15000"/>
                  </a:schemeClr>
                </a:solidFill>
              </a:rPr>
              <a:t>基础信息维护</a:t>
            </a:r>
            <a:endParaRPr altLang="zh-CN">
              <a:solidFill>
                <a:schemeClr val="dk1">
                  <a:lumMod val="85000"/>
                  <a:lumOff val="15000"/>
                </a:schemeClr>
              </a:solidFill>
            </a:endParaRPr>
          </a:p>
        </p:txBody>
      </p:sp>
      <p:sp>
        <p:nvSpPr>
          <p:cNvPr id="4" name="副标题 3"/>
          <p:cNvSpPr>
            <a:spLocks noGrp="1"/>
          </p:cNvSpPr>
          <p:nvPr>
            <p:ph type="subTitle" idx="3"/>
            <p:custDataLst>
              <p:tags r:id="rId2"/>
            </p:custDataLst>
          </p:nvPr>
        </p:nvSpPr>
        <p:spPr/>
        <p:txBody>
          <a:bodyPr/>
          <a:p>
            <a:r>
              <a:rPr lang="zh-CN" altLang="en-US">
                <a:solidFill>
                  <a:schemeClr val="dk1">
                    <a:lumMod val="65000"/>
                    <a:lumOff val="35000"/>
                  </a:schemeClr>
                </a:solidFill>
              </a:rPr>
              <a:t>采购单位预算代码维护、内部审核岗位设定。</a:t>
            </a:r>
            <a:endParaRPr lang="zh-CN" altLang="en-US">
              <a:solidFill>
                <a:schemeClr val="dk1">
                  <a:lumMod val="65000"/>
                  <a:lumOff val="35000"/>
                </a:schemeClr>
              </a:solidFill>
            </a:endParaRPr>
          </a:p>
        </p:txBody>
      </p:sp>
      <p:sp>
        <p:nvSpPr>
          <p:cNvPr id="3" name="矩形 2"/>
          <p:cNvSpPr/>
          <p:nvPr>
            <p:custDataLst>
              <p:tags r:id="rId3"/>
            </p:custDataLst>
          </p:nvPr>
        </p:nvSpPr>
        <p:spPr>
          <a:xfrm>
            <a:off x="81280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rPr>
              <a:t>11</a:t>
            </a:r>
            <a:endPar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endParaRPr>
          </a:p>
        </p:txBody>
      </p:sp>
      <p:sp>
        <p:nvSpPr>
          <p:cNvPr id="7" name="文本占位符 8"/>
          <p:cNvSpPr>
            <a:spLocks noGrp="1"/>
          </p:cNvSpPr>
          <p:nvPr>
            <p:custDataLst>
              <p:tags r:id="rId4"/>
            </p:custDataLst>
          </p:nvPr>
        </p:nvSpPr>
        <p:spPr>
          <a:xfrm>
            <a:off x="813435" y="3305175"/>
            <a:ext cx="1016000" cy="210820"/>
          </a:xfrm>
          <a:prstGeom prst="rect">
            <a:avLst/>
          </a:prstGeom>
          <a:solidFill>
            <a:schemeClr val="accent1">
              <a:lumMod val="40000"/>
              <a:lumOff val="60000"/>
            </a:schemeClr>
          </a:solidFill>
        </p:spPr>
        <p:txBody>
          <a:bodyPr vert="horz" wrap="square" lIns="0" tIns="0" rIns="0" bIns="0" rtlCol="0" anchor="ctr">
            <a:normAutofit fontScale="25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4010"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3200" spc="200" dirty="0">
                <a:solidFill>
                  <a:schemeClr val="dk1">
                    <a:lumMod val="85000"/>
                    <a:lumOff val="15000"/>
                  </a:schemeClr>
                </a:solidFill>
                <a:uFillTx/>
              </a:rPr>
              <a:t>Part Eleven</a:t>
            </a:r>
            <a:r>
              <a:rPr lang="en-US" altLang="zh-CN" spc="200" dirty="0">
                <a:solidFill>
                  <a:schemeClr val="dk1">
                    <a:lumMod val="85000"/>
                    <a:lumOff val="15000"/>
                  </a:schemeClr>
                </a:solidFill>
                <a:uFillTx/>
              </a:rPr>
              <a:t> </a:t>
            </a:r>
            <a:endParaRPr lang="en-US" altLang="zh-CN" spc="200" dirty="0">
              <a:solidFill>
                <a:schemeClr val="dk1">
                  <a:lumMod val="85000"/>
                  <a:lumOff val="15000"/>
                </a:schemeClr>
              </a:solidFill>
              <a:uFillTx/>
            </a:endParaRPr>
          </a:p>
        </p:txBody>
      </p:sp>
    </p:spTree>
    <p:custDataLst>
      <p:tags r:id="rId5"/>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45" name="图片 41" descr="E:\ppt图片\图片12.png图片12"/>
          <p:cNvPicPr>
            <a:picLocks noChangeAspect="1"/>
          </p:cNvPicPr>
          <p:nvPr/>
        </p:nvPicPr>
        <p:blipFill>
          <a:blip r:embed="rId1"/>
          <a:srcRect/>
          <a:stretch>
            <a:fillRect/>
          </a:stretch>
        </p:blipFill>
        <p:spPr>
          <a:xfrm>
            <a:off x="20638" y="330835"/>
            <a:ext cx="12150725" cy="6204585"/>
          </a:xfrm>
          <a:prstGeom prst="rect">
            <a:avLst/>
          </a:prstGeom>
          <a:noFill/>
          <a:ln>
            <a:noFill/>
          </a:ln>
        </p:spPr>
      </p:pic>
      <p:sp>
        <p:nvSpPr>
          <p:cNvPr id="5" name="矩形 4"/>
          <p:cNvSpPr/>
          <p:nvPr>
            <p:custDataLst>
              <p:tags r:id="rId2"/>
            </p:custDataLst>
          </p:nvPr>
        </p:nvSpPr>
        <p:spPr>
          <a:xfrm>
            <a:off x="0" y="358775"/>
            <a:ext cx="4572000" cy="44551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8" name="文本框 7"/>
          <p:cNvSpPr txBox="1"/>
          <p:nvPr>
            <p:custDataLst>
              <p:tags r:id="rId3"/>
            </p:custDataLst>
          </p:nvPr>
        </p:nvSpPr>
        <p:spPr>
          <a:xfrm>
            <a:off x="412833" y="548331"/>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4"/>
            </p:custDataLst>
          </p:nvPr>
        </p:nvSpPr>
        <p:spPr>
          <a:xfrm>
            <a:off x="391795" y="1093470"/>
            <a:ext cx="3746500" cy="3477895"/>
          </a:xfrm>
          <a:prstGeom prst="rect">
            <a:avLst/>
          </a:prstGeom>
          <a:noFill/>
        </p:spPr>
        <p:txBody>
          <a:bodyPr wrap="square" tIns="0" rtlCol="0">
            <a:noAutofit/>
          </a:bodyPr>
          <a:p>
            <a:pPr lvl="0">
              <a:lnSpc>
                <a:spcPct val="150000"/>
              </a:lnSpc>
              <a:spcBef>
                <a:spcPts val="1000"/>
              </a:spcBef>
            </a:pPr>
            <a:r>
              <a:rPr lang="en-US" alt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在进行计划备案之前，需要采购单位使用账号登陆到政府采购系统中，在【采购人管理】-【信息维护】功能进行预算代码的维护，预算代码是本次跟预算管理一体化系统对接的关键信息，两个系统之间信息的关联是通过单位的“预算代码”信息进行对应。如果预算代码信息不正确会导致数据推送的失败或者对应不上的问题</a:t>
            </a:r>
            <a:endPar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lvl="0">
              <a:lnSpc>
                <a:spcPct val="150000"/>
              </a:lnSpc>
              <a:spcBef>
                <a:spcPts val="1000"/>
              </a:spcBef>
            </a:pPr>
            <a:endParaRPr lang="zh-CN" altLang="en-US"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1"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bldLvl="0" animBg="1"/>
      <p:bldP spid="8" grpId="0"/>
      <p:bldP spid="10" grpId="0"/>
      <p:bldP spid="8" grpId="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45" name="图片 41" descr="E:\ppt图片\图片13.png图片13"/>
          <p:cNvPicPr>
            <a:picLocks noChangeAspect="1"/>
          </p:cNvPicPr>
          <p:nvPr/>
        </p:nvPicPr>
        <p:blipFill>
          <a:blip r:embed="rId1"/>
          <a:srcRect/>
          <a:stretch>
            <a:fillRect/>
          </a:stretch>
        </p:blipFill>
        <p:spPr>
          <a:xfrm>
            <a:off x="41275" y="3810"/>
            <a:ext cx="12150725" cy="6829425"/>
          </a:xfrm>
          <a:prstGeom prst="rect">
            <a:avLst/>
          </a:prstGeom>
          <a:noFill/>
          <a:ln>
            <a:noFill/>
          </a:ln>
        </p:spPr>
      </p:pic>
      <p:pic>
        <p:nvPicPr>
          <p:cNvPr id="27" name="图片 9"/>
          <p:cNvPicPr>
            <a:picLocks noChangeAspect="1"/>
          </p:cNvPicPr>
          <p:nvPr/>
        </p:nvPicPr>
        <p:blipFill>
          <a:blip r:embed="rId2"/>
          <a:stretch>
            <a:fillRect/>
          </a:stretch>
        </p:blipFill>
        <p:spPr>
          <a:xfrm>
            <a:off x="1991360" y="1628775"/>
            <a:ext cx="7548880" cy="3790950"/>
          </a:xfrm>
          <a:prstGeom prst="rect">
            <a:avLst/>
          </a:prstGeom>
          <a:noFill/>
          <a:ln>
            <a:noFill/>
          </a:ln>
        </p:spPr>
      </p:pic>
      <p:sp>
        <p:nvSpPr>
          <p:cNvPr id="2" name="矩形 1"/>
          <p:cNvSpPr/>
          <p:nvPr>
            <p:custDataLst>
              <p:tags r:id="rId3"/>
            </p:custDataLst>
          </p:nvPr>
        </p:nvSpPr>
        <p:spPr>
          <a:xfrm>
            <a:off x="0" y="358775"/>
            <a:ext cx="4572000" cy="168783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 name="文本框 2"/>
          <p:cNvSpPr txBox="1"/>
          <p:nvPr>
            <p:custDataLst>
              <p:tags r:id="rId4"/>
            </p:custDataLst>
          </p:nvPr>
        </p:nvSpPr>
        <p:spPr>
          <a:xfrm>
            <a:off x="412833" y="548331"/>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391795" y="1093470"/>
            <a:ext cx="3746500" cy="775970"/>
          </a:xfrm>
          <a:prstGeom prst="rect">
            <a:avLst/>
          </a:prstGeom>
          <a:noFill/>
        </p:spPr>
        <p:txBody>
          <a:bodyPr wrap="square" tIns="0" rtlCol="0">
            <a:noAutofit/>
          </a:bodyPr>
          <a:p>
            <a:pPr lvl="0">
              <a:lnSpc>
                <a:spcPct val="150000"/>
              </a:lnSpc>
              <a:spcBef>
                <a:spcPts val="1000"/>
              </a:spcBef>
            </a:pPr>
            <a:r>
              <a:rPr lang="en-US" alt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lang="zh-CN" altLang="en-US"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角色定制，选择授权的功能</a:t>
            </a:r>
            <a:r>
              <a:rPr 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a:t>
            </a:r>
            <a:endParaRPr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a:p>
            <a:pPr lvl="0">
              <a:lnSpc>
                <a:spcPct val="150000"/>
              </a:lnSpc>
              <a:spcBef>
                <a:spcPts val="1000"/>
              </a:spcBef>
            </a:pPr>
            <a:endParaRPr lang="zh-CN" altLang="en-US"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par>
                                <p:cTn id="20" presetID="3" presetClass="entr" presetSubtype="10" fill="hold" grpId="1"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bldLvl="0" animBg="1"/>
      <p:bldP spid="3" grpId="0"/>
      <p:bldP spid="4"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1035755" y="2393981"/>
            <a:ext cx="4604385" cy="3882954"/>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a:solidFill>
                  <a:schemeClr val="dk1">
                    <a:lumMod val="65000"/>
                    <a:lumOff val="35000"/>
                  </a:schemeClr>
                </a:solidFill>
                <a:uFillTx/>
                <a:latin typeface="Arial" panose="020B0604020202020204" pitchFamily="34" charset="0"/>
                <a:ea typeface="微软雅黑" panose="020B0503020204020204" pitchFamily="34" charset="-122"/>
                <a:sym typeface="+mn-ea"/>
              </a:rPr>
              <a:t>为适应财政预算管理一体化系统建设需要，省财政厅对电子化政府采购系统进行了升级改造，通过数据接口实现政府采购系统（外网）与预算管理一体化系统（内网）的对接。升级改造后，将原来政府采购实施计划与预算指标直接对接，同时优化相关流程，凡是与政府采购有关的业务集中在政府采购系统（外网）处理，与预算资金管理有关的业务集中在预算管理一体化系统（内网）处理。</a:t>
            </a:r>
            <a:endParaRPr lang="zh-CN" altLang="en-US" sz="1600">
              <a:solidFill>
                <a:schemeClr val="dk1">
                  <a:lumMod val="65000"/>
                  <a:lumOff val="35000"/>
                </a:schemeClr>
              </a:solidFill>
              <a:uFillTx/>
              <a:latin typeface="Arial" panose="020B0604020202020204" pitchFamily="34" charset="0"/>
              <a:ea typeface="微软雅黑" panose="020B0503020204020204" pitchFamily="34" charset="-122"/>
              <a:sym typeface="+mn-ea"/>
            </a:endParaRPr>
          </a:p>
        </p:txBody>
      </p:sp>
      <p:sp>
        <p:nvSpPr>
          <p:cNvPr id="14" name="文本框 13"/>
          <p:cNvSpPr txBox="1"/>
          <p:nvPr>
            <p:custDataLst>
              <p:tags r:id="rId2"/>
            </p:custDataLst>
          </p:nvPr>
        </p:nvSpPr>
        <p:spPr>
          <a:xfrm>
            <a:off x="1035755" y="2035034"/>
            <a:ext cx="4604385" cy="337185"/>
          </a:xfrm>
          <a:prstGeom prst="rect">
            <a:avLst/>
          </a:prstGeom>
          <a:noFill/>
        </p:spPr>
        <p:txBody>
          <a:bodyPr wrap="square" tIns="0" bIns="0" rtlCol="0">
            <a:normAutofit/>
          </a:bodyPr>
          <a:lstStyle/>
          <a:p>
            <a:pPr algn="l"/>
            <a:r>
              <a:rPr lang="zh-CN" altLang="en-US" sz="2000" b="1">
                <a:solidFill>
                  <a:schemeClr val="dk1">
                    <a:lumMod val="85000"/>
                    <a:lumOff val="15000"/>
                  </a:schemeClr>
                </a:solidFill>
                <a:latin typeface="Arial" panose="020B0604020202020204" pitchFamily="34" charset="0"/>
                <a:ea typeface="微软雅黑" panose="020B0503020204020204" pitchFamily="34" charset="-122"/>
              </a:rPr>
              <a:t>业务对接背景</a:t>
            </a:r>
            <a:endParaRPr lang="zh-CN" altLang="en-US" sz="2000" b="1">
              <a:solidFill>
                <a:schemeClr val="dk1">
                  <a:lumMod val="85000"/>
                  <a:lumOff val="15000"/>
                </a:schemeClr>
              </a:solidFill>
              <a:latin typeface="Arial" panose="020B0604020202020204" pitchFamily="34" charset="0"/>
              <a:ea typeface="微软雅黑" panose="020B0503020204020204" pitchFamily="34" charset="-122"/>
            </a:endParaRPr>
          </a:p>
        </p:txBody>
      </p:sp>
      <p:sp>
        <p:nvSpPr>
          <p:cNvPr id="15" name="椭圆 14"/>
          <p:cNvSpPr/>
          <p:nvPr>
            <p:custDataLst>
              <p:tags r:id="rId3"/>
            </p:custDataLst>
          </p:nvPr>
        </p:nvSpPr>
        <p:spPr>
          <a:xfrm>
            <a:off x="609035" y="204343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lt1"/>
                </a:solidFill>
                <a:latin typeface="Arial" panose="020B0604020202020204" pitchFamily="34" charset="0"/>
                <a:ea typeface="微软雅黑" panose="020B0503020204020204" pitchFamily="34" charset="-122"/>
                <a:cs typeface="Arial" panose="020B0604020202020204" pitchFamily="34" charset="0"/>
              </a:rPr>
              <a:t>1</a:t>
            </a:r>
            <a:endParaRPr lang="en-US" altLang="zh-CN" sz="1800" b="1"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71" name="直接连接符 70"/>
          <p:cNvCxnSpPr/>
          <p:nvPr>
            <p:custDataLst>
              <p:tags r:id="rId4"/>
            </p:custDataLst>
          </p:nvPr>
        </p:nvCxnSpPr>
        <p:spPr>
          <a:xfrm>
            <a:off x="6102350" y="2039620"/>
            <a:ext cx="0" cy="4084955"/>
          </a:xfrm>
          <a:prstGeom prst="line">
            <a:avLst/>
          </a:prstGeom>
          <a:ln>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5"/>
            </p:custDataLst>
          </p:nvPr>
        </p:nvSpPr>
        <p:spPr>
          <a:xfrm>
            <a:off x="6974763" y="2393982"/>
            <a:ext cx="4604385" cy="3882320"/>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1600">
                <a:solidFill>
                  <a:schemeClr val="dk1">
                    <a:lumMod val="65000"/>
                    <a:lumOff val="35000"/>
                  </a:schemeClr>
                </a:solidFill>
                <a:uFillTx/>
                <a:latin typeface="Arial" panose="020B0604020202020204" pitchFamily="34" charset="0"/>
                <a:ea typeface="微软雅黑" panose="020B0503020204020204" pitchFamily="34" charset="-122"/>
                <a:sym typeface="+mn-ea"/>
              </a:rPr>
              <a:t>采购计划备案、特殊计划备案（新增），计划备案查询、合同备案、合同支付申请（新增），指标追减（新增），合同变更（新增）、异常处理（新增）等功能以及与预算管理一体化系统通过接口方式进行计划备案信息、指标的挂接、合同备案信息、支付申请信息、支付反馈等信息的交互。</a:t>
            </a:r>
            <a:endParaRPr lang="zh-CN" altLang="en-US" sz="1600">
              <a:solidFill>
                <a:schemeClr val="dk1">
                  <a:lumMod val="65000"/>
                  <a:lumOff val="35000"/>
                </a:schemeClr>
              </a:solidFill>
              <a:uFillTx/>
              <a:latin typeface="Arial" panose="020B0604020202020204" pitchFamily="34" charset="0"/>
              <a:ea typeface="微软雅黑" panose="020B0503020204020204" pitchFamily="34" charset="-122"/>
              <a:sym typeface="+mn-ea"/>
            </a:endParaRPr>
          </a:p>
        </p:txBody>
      </p:sp>
      <p:sp>
        <p:nvSpPr>
          <p:cNvPr id="24" name="文本框 23"/>
          <p:cNvSpPr txBox="1"/>
          <p:nvPr>
            <p:custDataLst>
              <p:tags r:id="rId6"/>
            </p:custDataLst>
          </p:nvPr>
        </p:nvSpPr>
        <p:spPr>
          <a:xfrm>
            <a:off x="6974763" y="2035034"/>
            <a:ext cx="4604385" cy="337185"/>
          </a:xfrm>
          <a:prstGeom prst="rect">
            <a:avLst/>
          </a:prstGeom>
          <a:noFill/>
        </p:spPr>
        <p:txBody>
          <a:bodyPr wrap="square" tIns="0" bIns="0" rtlCol="0">
            <a:normAutofit/>
          </a:bodyPr>
          <a:lstStyle/>
          <a:p>
            <a:pPr algn="l"/>
            <a:r>
              <a:rPr lang="zh-CN" altLang="en-US" sz="2000" b="1">
                <a:solidFill>
                  <a:schemeClr val="dk1">
                    <a:lumMod val="85000"/>
                    <a:lumOff val="15000"/>
                  </a:schemeClr>
                </a:solidFill>
                <a:latin typeface="Arial" panose="020B0604020202020204" pitchFamily="34" charset="0"/>
                <a:ea typeface="微软雅黑" panose="020B0503020204020204" pitchFamily="34" charset="-122"/>
              </a:rPr>
              <a:t>本次对接升级内容</a:t>
            </a:r>
            <a:endParaRPr lang="zh-CN" altLang="en-US" sz="2000" b="1">
              <a:solidFill>
                <a:schemeClr val="dk1">
                  <a:lumMod val="85000"/>
                  <a:lumOff val="15000"/>
                </a:schemeClr>
              </a:solidFill>
              <a:latin typeface="Arial" panose="020B0604020202020204" pitchFamily="34" charset="0"/>
              <a:ea typeface="微软雅黑" panose="020B0503020204020204" pitchFamily="34" charset="-122"/>
            </a:endParaRPr>
          </a:p>
        </p:txBody>
      </p:sp>
      <p:sp>
        <p:nvSpPr>
          <p:cNvPr id="25" name="椭圆 24"/>
          <p:cNvSpPr/>
          <p:nvPr>
            <p:custDataLst>
              <p:tags r:id="rId7"/>
            </p:custDataLst>
          </p:nvPr>
        </p:nvSpPr>
        <p:spPr>
          <a:xfrm>
            <a:off x="6548043" y="2043430"/>
            <a:ext cx="342900" cy="342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chemeClr val="lt1"/>
                </a:solidFill>
                <a:latin typeface="Arial" panose="020B0604020202020204" pitchFamily="34" charset="0"/>
                <a:ea typeface="微软雅黑" panose="020B0503020204020204" pitchFamily="34" charset="-122"/>
                <a:cs typeface="Arial" panose="020B0604020202020204" pitchFamily="34" charset="0"/>
              </a:rPr>
              <a:t>2</a:t>
            </a:r>
            <a:endParaRPr lang="en-US" altLang="zh-CN" sz="1800" b="1"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9"/>
          <p:cNvSpPr txBox="1"/>
          <p:nvPr>
            <p:custDataLst>
              <p:tags r:id="rId8"/>
            </p:custDataLst>
          </p:nvPr>
        </p:nvSpPr>
        <p:spPr>
          <a:xfrm>
            <a:off x="608400" y="608400"/>
            <a:ext cx="10970823" cy="706755"/>
          </a:xfrm>
          <a:prstGeom prst="rect">
            <a:avLst/>
          </a:prstGeom>
        </p:spPr>
        <p:txBody>
          <a:bodyPr vert="horz"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r>
              <a:rPr lang="zh-CN" altLang="en-US">
                <a:solidFill>
                  <a:schemeClr val="dk1">
                    <a:lumMod val="85000"/>
                    <a:lumOff val="15000"/>
                  </a:schemeClr>
                </a:solidFill>
                <a:latin typeface="Arial" panose="020B0604020202020204" pitchFamily="34" charset="0"/>
              </a:rPr>
              <a:t>整体业务对接流程</a:t>
            </a:r>
            <a:r>
              <a:rPr lang="en-US" altLang="zh-CN">
                <a:solidFill>
                  <a:schemeClr val="dk1">
                    <a:lumMod val="85000"/>
                    <a:lumOff val="15000"/>
                  </a:schemeClr>
                </a:solidFill>
                <a:latin typeface="Arial" panose="020B0604020202020204" pitchFamily="34" charset="0"/>
              </a:rPr>
              <a:t>-</a:t>
            </a:r>
            <a:r>
              <a:rPr>
                <a:solidFill>
                  <a:schemeClr val="dk1">
                    <a:lumMod val="85000"/>
                    <a:lumOff val="15000"/>
                  </a:schemeClr>
                </a:solidFill>
                <a:latin typeface="Arial" panose="020B0604020202020204" pitchFamily="34" charset="0"/>
              </a:rPr>
              <a:t>外网</a:t>
            </a:r>
            <a:endParaRPr>
              <a:solidFill>
                <a:schemeClr val="dk1">
                  <a:lumMod val="85000"/>
                  <a:lumOff val="15000"/>
                </a:schemeClr>
              </a:solidFill>
              <a:latin typeface="Arial" panose="020B0604020202020204" pitchFamily="34" charset="0"/>
            </a:endParaRPr>
          </a:p>
        </p:txBody>
      </p:sp>
    </p:spTree>
    <p:custDataLst>
      <p:tags r:id="rId9"/>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45" name="图片 41" descr="E:\ppt图片\图片14.png图片14"/>
          <p:cNvPicPr>
            <a:picLocks noChangeAspect="1"/>
          </p:cNvPicPr>
          <p:nvPr/>
        </p:nvPicPr>
        <p:blipFill>
          <a:blip r:embed="rId1"/>
          <a:srcRect/>
          <a:stretch>
            <a:fillRect/>
          </a:stretch>
        </p:blipFill>
        <p:spPr>
          <a:xfrm>
            <a:off x="41275" y="361633"/>
            <a:ext cx="12150725" cy="6113780"/>
          </a:xfrm>
          <a:prstGeom prst="rect">
            <a:avLst/>
          </a:prstGeom>
          <a:noFill/>
          <a:ln>
            <a:noFill/>
          </a:ln>
        </p:spPr>
      </p:pic>
      <p:sp>
        <p:nvSpPr>
          <p:cNvPr id="2" name="矩形 1"/>
          <p:cNvSpPr/>
          <p:nvPr>
            <p:custDataLst>
              <p:tags r:id="rId2"/>
            </p:custDataLst>
          </p:nvPr>
        </p:nvSpPr>
        <p:spPr>
          <a:xfrm>
            <a:off x="0" y="358775"/>
            <a:ext cx="4572000" cy="2374265"/>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412833" y="548331"/>
            <a:ext cx="3746333" cy="523220"/>
          </a:xfrm>
          <a:prstGeom prst="rect">
            <a:avLst/>
          </a:prstGeom>
          <a:noFill/>
        </p:spPr>
        <p:txBody>
          <a:bodyPr wrap="square" bIns="0" rtlCol="0" anchor="b" anchorCtr="0">
            <a:normAutofit lnSpcReduction="10000"/>
          </a:bodyPr>
          <a:p>
            <a:pPr>
              <a:lnSpc>
                <a:spcPct val="120000"/>
              </a:lnSpc>
            </a:pPr>
            <a:r>
              <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rPr>
              <a:t>注意事项：</a:t>
            </a:r>
            <a:endParaRPr lang="zh-CN" altLang="zh-CN" sz="2800" b="1" spc="15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391795" y="1093470"/>
            <a:ext cx="3746500" cy="1477645"/>
          </a:xfrm>
          <a:prstGeom prst="rect">
            <a:avLst/>
          </a:prstGeom>
          <a:noFill/>
        </p:spPr>
        <p:txBody>
          <a:bodyPr wrap="square" tIns="0" rtlCol="0">
            <a:noAutofit/>
          </a:bodyPr>
          <a:p>
            <a:pPr lvl="0">
              <a:lnSpc>
                <a:spcPct val="150000"/>
              </a:lnSpc>
              <a:spcBef>
                <a:spcPts val="1000"/>
              </a:spcBef>
            </a:pPr>
            <a:r>
              <a:rPr lang="en-US" alt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1.</a:t>
            </a:r>
            <a:r>
              <a:rPr lang="zh-CN" altLang="en-US"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内部审核人员进行功能授权。</a:t>
            </a:r>
            <a:r>
              <a:rPr 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rPr>
              <a:t>在其操作栏中选择“功能权限”，展示增加的角色信息，勾选进行保存。此人员具有授予的功能。</a:t>
            </a:r>
            <a:endParaRPr lang="zh-CN" sz="1600" spc="150" dirty="0">
              <a:solidFill>
                <a:sysClr val="windowText" lastClr="000000">
                  <a:lumMod val="65000"/>
                  <a:lumOff val="35000"/>
                </a:sysClr>
              </a:solidFill>
              <a:latin typeface="微软雅黑" panose="020B0503020204020204" pitchFamily="34" charset="-122"/>
              <a:ea typeface="微软雅黑" panose="020B0503020204020204" pitchFamily="3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1"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bldLvl="0" animBg="1"/>
      <p:bldP spid="3" grpId="0"/>
      <p:bldP spid="4" grpId="0"/>
      <p:bldP spid="3"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439816" y="4879435"/>
            <a:ext cx="3647153" cy="1069845"/>
          </a:xfrm>
          <a:prstGeom prst="rect">
            <a:avLst/>
          </a:prstGeom>
          <a:noFill/>
        </p:spPr>
        <p:txBody>
          <a:bodyPr wrap="none" rtlCol="0">
            <a:spAutoFit/>
          </a:bodyPr>
          <a:lstStyle/>
          <a:p>
            <a:pPr algn="ctr">
              <a:lnSpc>
                <a:spcPct val="150000"/>
              </a:lnSpc>
            </a:pPr>
            <a:r>
              <a:rPr lang="zh-CN" altLang="en-US" sz="4800" spc="600" dirty="0" smtClean="0">
                <a:solidFill>
                  <a:schemeClr val="bg1"/>
                </a:solidFill>
                <a:latin typeface="微软雅黑" panose="020B0503020204020204" pitchFamily="34" charset="-122"/>
                <a:ea typeface="微软雅黑" panose="020B0503020204020204" pitchFamily="34" charset="-122"/>
              </a:rPr>
              <a:t>感谢聆听！</a:t>
            </a:r>
            <a:endParaRPr lang="zh-CN" altLang="en-US" sz="4800" spc="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正向整体业务流程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1736090"/>
          </a:xfrm>
          <a:prstGeom prst="rect">
            <a:avLst/>
          </a:prstGeom>
          <a:noFill/>
        </p:spPr>
        <p:txBody>
          <a:bodyPr wrap="square" rtlCol="0">
            <a:noAutofit/>
          </a:bodyPr>
          <a:lstStyle/>
          <a:p>
            <a:pPr>
              <a:lnSpc>
                <a:spcPct val="120000"/>
              </a:lnSpc>
            </a:pP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采购单位备案计划</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（内部审核）</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推送内网挂接指标</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指标信息推送外网</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外网批复项目编号进行招标采购</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合同备案</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支付申请</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第一次支付申请时推送合同、支付信息到内网进行支付</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实际支付信息推送反馈外网</a:t>
            </a:r>
            <a:endPar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lang="zh-CN" altLang="en-US">
                <a:solidFill>
                  <a:schemeClr val="dk1">
                    <a:lumMod val="85000"/>
                    <a:lumOff val="15000"/>
                  </a:schemeClr>
                </a:solidFill>
                <a:latin typeface="Arial" panose="020B0604020202020204" pitchFamily="34" charset="0"/>
                <a:sym typeface="Arial" panose="020B0604020202020204" pitchFamily="34" charset="0"/>
              </a:rPr>
              <a:t>整体业务对接流程</a:t>
            </a:r>
            <a:r>
              <a:rPr lang="en-US" altLang="zh-CN">
                <a:solidFill>
                  <a:schemeClr val="dk1">
                    <a:lumMod val="85000"/>
                    <a:lumOff val="15000"/>
                  </a:schemeClr>
                </a:solidFill>
                <a:latin typeface="Arial" panose="020B0604020202020204" pitchFamily="34" charset="0"/>
                <a:sym typeface="Arial" panose="020B0604020202020204" pitchFamily="34" charset="0"/>
              </a:rPr>
              <a:t>-</a:t>
            </a:r>
            <a:r>
              <a:rPr>
                <a:solidFill>
                  <a:schemeClr val="dk1">
                    <a:lumMod val="85000"/>
                    <a:lumOff val="15000"/>
                  </a:schemeClr>
                </a:solidFill>
                <a:latin typeface="Arial" panose="020B0604020202020204" pitchFamily="34" charset="0"/>
                <a:sym typeface="Arial" panose="020B0604020202020204" pitchFamily="34" charset="0"/>
              </a:rPr>
              <a:t>外网</a:t>
            </a:r>
            <a:endParaRPr>
              <a:solidFill>
                <a:schemeClr val="dk1">
                  <a:lumMod val="85000"/>
                  <a:lumOff val="15000"/>
                </a:schemeClr>
              </a:solidFill>
              <a:latin typeface="Arial" panose="020B0604020202020204" pitchFamily="34" charset="0"/>
              <a:sym typeface="Arial" panose="020B0604020202020204" pitchFamily="34" charset="0"/>
            </a:endParaRPr>
          </a:p>
        </p:txBody>
      </p:sp>
      <p:graphicFrame>
        <p:nvGraphicFramePr>
          <p:cNvPr id="2" name="对象 -2147482624"/>
          <p:cNvGraphicFramePr/>
          <p:nvPr/>
        </p:nvGraphicFramePr>
        <p:xfrm>
          <a:off x="479425" y="1565910"/>
          <a:ext cx="6381115" cy="4845685"/>
        </p:xfrm>
        <a:graphic>
          <a:graphicData uri="http://schemas.openxmlformats.org/presentationml/2006/ole">
            <mc:AlternateContent xmlns:mc="http://schemas.openxmlformats.org/markup-compatibility/2006">
              <mc:Choice xmlns:v="urn:schemas-microsoft-com:vml" Requires="v">
                <p:oleObj spid="_x0000_s3076" name="" r:id="rId4" imgW="11112500" imgH="13512800" progId="Visio.Drawing.15">
                  <p:embed/>
                </p:oleObj>
              </mc:Choice>
              <mc:Fallback>
                <p:oleObj name="" r:id="rId4" imgW="11112500" imgH="13512800" progId="Visio.Drawing.15">
                  <p:embed/>
                  <p:pic>
                    <p:nvPicPr>
                      <p:cNvPr id="0" name="图片 3075"/>
                      <p:cNvPicPr/>
                      <p:nvPr/>
                    </p:nvPicPr>
                    <p:blipFill>
                      <a:blip r:embed="rId5"/>
                      <a:stretch>
                        <a:fillRect/>
                      </a:stretch>
                    </p:blipFill>
                    <p:spPr>
                      <a:xfrm>
                        <a:off x="479425" y="1565910"/>
                        <a:ext cx="6381115" cy="4845685"/>
                      </a:xfrm>
                      <a:prstGeom prst="rect">
                        <a:avLst/>
                      </a:prstGeom>
                      <a:noFill/>
                      <a:ln w="38100">
                        <a:noFill/>
                        <a:miter/>
                      </a:ln>
                    </p:spPr>
                  </p:pic>
                </p:oleObj>
              </mc:Fallback>
            </mc:AlternateContent>
          </a:graphicData>
        </a:graphic>
      </p:graphicFrame>
    </p:spTree>
    <p:custDataLst>
      <p:tags r:id="rId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正向整体业务流程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1420495"/>
          </a:xfrm>
          <a:prstGeom prst="rect">
            <a:avLst/>
          </a:prstGeom>
          <a:noFill/>
        </p:spPr>
        <p:txBody>
          <a:bodyPr wrap="square" rtlCol="0">
            <a:noAutofit/>
          </a:bodyPr>
          <a:lstStyle/>
          <a:p>
            <a:pPr>
              <a:lnSpc>
                <a:spcPct val="120000"/>
              </a:lnSpc>
            </a:pP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接收预算单位的实施计划</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挂接指标推送外网</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外网批复项目编号进行招标采购</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合同备案</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支付申请</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第一次支付申请时推送合同以及支付申请信息到内网</a:t>
            </a:r>
            <a:r>
              <a:rPr lang="en-US" altLang="zh-CN"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实际支付信息推送反馈外网</a:t>
            </a:r>
            <a:endParaRPr lang="zh-CN" altLang="en-US" sz="15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lang="zh-CN" altLang="en-US">
                <a:solidFill>
                  <a:schemeClr val="dk1">
                    <a:lumMod val="85000"/>
                    <a:lumOff val="15000"/>
                  </a:schemeClr>
                </a:solidFill>
                <a:latin typeface="Arial" panose="020B0604020202020204" pitchFamily="34" charset="0"/>
                <a:sym typeface="Arial" panose="020B0604020202020204" pitchFamily="34" charset="0"/>
              </a:rPr>
              <a:t>整体业务对接流程</a:t>
            </a:r>
            <a:r>
              <a:rPr lang="en-US" altLang="zh-CN">
                <a:solidFill>
                  <a:schemeClr val="dk1">
                    <a:lumMod val="85000"/>
                    <a:lumOff val="15000"/>
                  </a:schemeClr>
                </a:solidFill>
                <a:latin typeface="Arial" panose="020B0604020202020204" pitchFamily="34" charset="0"/>
                <a:sym typeface="Arial" panose="020B0604020202020204" pitchFamily="34" charset="0"/>
              </a:rPr>
              <a:t>-</a:t>
            </a:r>
            <a:r>
              <a:rPr>
                <a:solidFill>
                  <a:schemeClr val="dk1">
                    <a:lumMod val="85000"/>
                    <a:lumOff val="15000"/>
                  </a:schemeClr>
                </a:solidFill>
                <a:latin typeface="Arial" panose="020B0604020202020204" pitchFamily="34" charset="0"/>
                <a:sym typeface="Arial" panose="020B0604020202020204" pitchFamily="34" charset="0"/>
              </a:rPr>
              <a:t>内网</a:t>
            </a:r>
            <a:endParaRPr>
              <a:solidFill>
                <a:schemeClr val="dk1">
                  <a:lumMod val="85000"/>
                  <a:lumOff val="15000"/>
                </a:schemeClr>
              </a:solidFill>
              <a:latin typeface="Arial" panose="020B0604020202020204" pitchFamily="34" charset="0"/>
              <a:sym typeface="Arial" panose="020B0604020202020204" pitchFamily="34" charset="0"/>
            </a:endParaRPr>
          </a:p>
        </p:txBody>
      </p:sp>
      <p:graphicFrame>
        <p:nvGraphicFramePr>
          <p:cNvPr id="2" name="对象 -2147482614"/>
          <p:cNvGraphicFramePr/>
          <p:nvPr/>
        </p:nvGraphicFramePr>
        <p:xfrm>
          <a:off x="407035" y="1386840"/>
          <a:ext cx="6680200" cy="5101590"/>
        </p:xfrm>
        <a:graphic>
          <a:graphicData uri="http://schemas.openxmlformats.org/presentationml/2006/ole">
            <mc:AlternateContent xmlns:mc="http://schemas.openxmlformats.org/markup-compatibility/2006">
              <mc:Choice xmlns:v="urn:schemas-microsoft-com:vml" Requires="v">
                <p:oleObj spid="_x0000_s3" name="" r:id="rId4" imgW="12941300" imgH="18961100" progId="Visio.Drawing.15">
                  <p:embed/>
                </p:oleObj>
              </mc:Choice>
              <mc:Fallback>
                <p:oleObj name="" r:id="rId4" imgW="12941300" imgH="18961100" progId="Visio.Drawing.15">
                  <p:embed/>
                  <p:pic>
                    <p:nvPicPr>
                      <p:cNvPr id="0" name="图片 2"/>
                      <p:cNvPicPr/>
                      <p:nvPr/>
                    </p:nvPicPr>
                    <p:blipFill>
                      <a:blip r:embed="rId5"/>
                      <a:stretch>
                        <a:fillRect/>
                      </a:stretch>
                    </p:blipFill>
                    <p:spPr>
                      <a:xfrm>
                        <a:off x="407035" y="1386840"/>
                        <a:ext cx="6680200" cy="5101590"/>
                      </a:xfrm>
                      <a:prstGeom prst="rect">
                        <a:avLst/>
                      </a:prstGeom>
                      <a:noFill/>
                      <a:ln w="38100">
                        <a:noFill/>
                        <a:miter/>
                      </a:ln>
                    </p:spPr>
                  </p:pic>
                </p:oleObj>
              </mc:Fallback>
            </mc:AlternateContent>
          </a:graphicData>
        </a:graphic>
      </p:graphicFrame>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2"/>
            <p:custDataLst>
              <p:tags r:id="rId1"/>
            </p:custDataLst>
          </p:nvPr>
        </p:nvSpPr>
        <p:spPr/>
        <p:txBody>
          <a:bodyPr/>
          <a:p>
            <a:r>
              <a:rPr altLang="zh-CN">
                <a:solidFill>
                  <a:schemeClr val="dk1">
                    <a:lumMod val="85000"/>
                    <a:lumOff val="15000"/>
                  </a:schemeClr>
                </a:solidFill>
              </a:rPr>
              <a:t>正常计划备案</a:t>
            </a:r>
            <a:endParaRPr altLang="zh-CN">
              <a:solidFill>
                <a:schemeClr val="dk1">
                  <a:lumMod val="85000"/>
                  <a:lumOff val="15000"/>
                </a:schemeClr>
              </a:solidFill>
            </a:endParaRPr>
          </a:p>
        </p:txBody>
      </p:sp>
      <p:sp>
        <p:nvSpPr>
          <p:cNvPr id="4" name="副标题 3"/>
          <p:cNvSpPr>
            <a:spLocks noGrp="1"/>
          </p:cNvSpPr>
          <p:nvPr>
            <p:ph type="subTitle" idx="3"/>
            <p:custDataLst>
              <p:tags r:id="rId2"/>
            </p:custDataLst>
          </p:nvPr>
        </p:nvSpPr>
        <p:spPr/>
        <p:txBody>
          <a:bodyPr/>
          <a:p>
            <a:r>
              <a:rPr lang="zh-CN" altLang="en-US">
                <a:solidFill>
                  <a:schemeClr val="dk1">
                    <a:lumMod val="65000"/>
                    <a:lumOff val="35000"/>
                  </a:schemeClr>
                </a:solidFill>
              </a:rPr>
              <a:t>一般计划备案包含有财政资金业务的对接流程</a:t>
            </a:r>
            <a:endParaRPr lang="zh-CN" altLang="en-US">
              <a:solidFill>
                <a:schemeClr val="dk1">
                  <a:lumMod val="65000"/>
                  <a:lumOff val="35000"/>
                </a:schemeClr>
              </a:solidFill>
            </a:endParaRPr>
          </a:p>
        </p:txBody>
      </p:sp>
      <p:sp>
        <p:nvSpPr>
          <p:cNvPr id="3" name="矩形 2"/>
          <p:cNvSpPr/>
          <p:nvPr>
            <p:custDataLst>
              <p:tags r:id="rId3"/>
            </p:custDataLst>
          </p:nvPr>
        </p:nvSpPr>
        <p:spPr>
          <a:xfrm>
            <a:off x="81280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rPr>
              <a:t>02</a:t>
            </a:r>
            <a:endParaRPr lang="en-US" altLang="zh-CN" sz="8800" b="1" spc="200" dirty="0">
              <a:solidFill>
                <a:schemeClr val="dk1">
                  <a:lumMod val="85000"/>
                  <a:lumOff val="15000"/>
                </a:schemeClr>
              </a:solidFill>
              <a:uFillTx/>
              <a:latin typeface="Arial" panose="020B0604020202020204" pitchFamily="34" charset="0"/>
              <a:ea typeface="微软雅黑" panose="020B0503020204020204" pitchFamily="34" charset="-122"/>
              <a:cs typeface="+mn-ea"/>
              <a:sym typeface="+mn-lt"/>
            </a:endParaRPr>
          </a:p>
        </p:txBody>
      </p:sp>
      <p:sp>
        <p:nvSpPr>
          <p:cNvPr id="7" name="文本占位符 8"/>
          <p:cNvSpPr>
            <a:spLocks noGrp="1"/>
          </p:cNvSpPr>
          <p:nvPr>
            <p:custDataLst>
              <p:tags r:id="rId4"/>
            </p:custDataLst>
          </p:nvPr>
        </p:nvSpPr>
        <p:spPr>
          <a:xfrm>
            <a:off x="81344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845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Two</a:t>
            </a:r>
            <a:endParaRPr lang="en-US" altLang="zh-CN" spc="200" dirty="0">
              <a:solidFill>
                <a:schemeClr val="dk1">
                  <a:lumMod val="85000"/>
                  <a:lumOff val="15000"/>
                </a:schemeClr>
              </a:solidFill>
              <a:uFillTx/>
            </a:endParaRPr>
          </a:p>
        </p:txBody>
      </p:sp>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7250430" y="1983106"/>
            <a:ext cx="3894455" cy="328364"/>
          </a:xfrm>
          <a:prstGeom prst="rect">
            <a:avLst/>
          </a:prstGeom>
          <a:noFill/>
        </p:spPr>
        <p:txBody>
          <a:bodyPr wrap="square" tIns="0" bIns="0" rtlCol="0" anchor="b">
            <a:normAutofit lnSpcReduction="20000"/>
          </a:bodyPr>
          <a:lstStyle/>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正常计划备案流程</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
            </p:custDataLst>
          </p:nvPr>
        </p:nvSpPr>
        <p:spPr>
          <a:xfrm>
            <a:off x="7250430" y="2338070"/>
            <a:ext cx="3894455" cy="3865245"/>
          </a:xfrm>
          <a:prstGeom prst="rect">
            <a:avLst/>
          </a:prstGeom>
          <a:noFill/>
        </p:spPr>
        <p:txBody>
          <a:bodyPr wrap="square" rtlCol="0">
            <a:noAutofit/>
          </a:bodyPr>
          <a:lstStyle/>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1.主管部门审核环节为可选项，视各部门各单位管理要求而定。</a:t>
            </a:r>
            <a:endPar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2.监管部门审核环节只有在方式变更、采购进口产品审核以及特殊采购计划备案事项进入政府采购监管处审核</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endPar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3.指标挂接环节在单位内部审核之后，系统自动把采购计划信息推送到内网进行指标的挂接，在指标未挂接之前不能进行计划采购</a:t>
            </a:r>
            <a:r>
              <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endParaRPr 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4.</a:t>
            </a:r>
            <a:r>
              <a:rPr lang="zh-CN"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已经挂接指标的采购计划，如果作废之后，作废的计划信息会通过接口推送到内网，内网自动进行指标的占用解除</a:t>
            </a:r>
            <a:endParaRPr lang="zh-CN" altLang="zh-CN" sz="1600" spc="100">
              <a:solidFill>
                <a:schemeClr val="dk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610305" y="608400"/>
            <a:ext cx="10970823" cy="706755"/>
          </a:xfrm>
          <a:prstGeom prst="rect">
            <a:avLst/>
          </a:prstGeom>
        </p:spPr>
        <p:txBody>
          <a:bodyPr vert="horz" lIns="91440" tIns="45720" rIns="91440" bIns="45720" rtlCol="0" anchor="ctr" anchorCtr="0">
            <a:normAutofit lnSpcReduction="10000"/>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nSpc>
                <a:spcPct val="120000"/>
              </a:lnSpc>
            </a:pPr>
            <a:r>
              <a:rPr>
                <a:solidFill>
                  <a:schemeClr val="dk1">
                    <a:lumMod val="85000"/>
                    <a:lumOff val="15000"/>
                  </a:schemeClr>
                </a:solidFill>
                <a:latin typeface="Arial" panose="020B0604020202020204" pitchFamily="34" charset="0"/>
                <a:sym typeface="Arial" panose="020B0604020202020204" pitchFamily="34" charset="0"/>
              </a:rPr>
              <a:t>正常计划备案</a:t>
            </a:r>
            <a:r>
              <a:rPr lang="en-US" altLang="zh-CN">
                <a:solidFill>
                  <a:schemeClr val="dk1">
                    <a:lumMod val="85000"/>
                    <a:lumOff val="15000"/>
                  </a:schemeClr>
                </a:solidFill>
                <a:latin typeface="Arial" panose="020B0604020202020204" pitchFamily="34" charset="0"/>
                <a:sym typeface="Arial" panose="020B0604020202020204" pitchFamily="34" charset="0"/>
              </a:rPr>
              <a:t>-</a:t>
            </a:r>
            <a:r>
              <a:rPr>
                <a:solidFill>
                  <a:schemeClr val="dk1">
                    <a:lumMod val="85000"/>
                    <a:lumOff val="15000"/>
                  </a:schemeClr>
                </a:solidFill>
                <a:latin typeface="Arial" panose="020B0604020202020204" pitchFamily="34" charset="0"/>
                <a:sym typeface="Arial" panose="020B0604020202020204" pitchFamily="34" charset="0"/>
              </a:rPr>
              <a:t>外网</a:t>
            </a:r>
            <a:endParaRPr>
              <a:solidFill>
                <a:schemeClr val="dk1">
                  <a:lumMod val="85000"/>
                  <a:lumOff val="15000"/>
                </a:schemeClr>
              </a:solidFill>
              <a:latin typeface="Arial" panose="020B0604020202020204" pitchFamily="34" charset="0"/>
              <a:sym typeface="Arial" panose="020B0604020202020204" pitchFamily="34" charset="0"/>
            </a:endParaRPr>
          </a:p>
        </p:txBody>
      </p:sp>
      <p:graphicFrame>
        <p:nvGraphicFramePr>
          <p:cNvPr id="2" name="对象 -2147482623"/>
          <p:cNvGraphicFramePr/>
          <p:nvPr/>
        </p:nvGraphicFramePr>
        <p:xfrm>
          <a:off x="623570" y="1412875"/>
          <a:ext cx="6367780" cy="4893310"/>
        </p:xfrm>
        <a:graphic>
          <a:graphicData uri="http://schemas.openxmlformats.org/presentationml/2006/ole">
            <mc:AlternateContent xmlns:mc="http://schemas.openxmlformats.org/markup-compatibility/2006">
              <mc:Choice xmlns:v="urn:schemas-microsoft-com:vml" Requires="v">
                <p:oleObj spid="_x0000_s3076" name="" r:id="rId4" imgW="15773400" imgH="14782800" progId="Visio.Drawing.15">
                  <p:embed/>
                </p:oleObj>
              </mc:Choice>
              <mc:Fallback>
                <p:oleObj name="" r:id="rId4" imgW="15773400" imgH="14782800" progId="Visio.Drawing.15">
                  <p:embed/>
                  <p:pic>
                    <p:nvPicPr>
                      <p:cNvPr id="0" name="图片 3075"/>
                      <p:cNvPicPr/>
                      <p:nvPr/>
                    </p:nvPicPr>
                    <p:blipFill>
                      <a:blip r:embed="rId5"/>
                      <a:stretch>
                        <a:fillRect/>
                      </a:stretch>
                    </p:blipFill>
                    <p:spPr>
                      <a:xfrm>
                        <a:off x="623570" y="1412875"/>
                        <a:ext cx="6367780" cy="4893310"/>
                      </a:xfrm>
                      <a:prstGeom prst="rect">
                        <a:avLst/>
                      </a:prstGeom>
                      <a:noFill/>
                      <a:ln w="38100">
                        <a:noFill/>
                        <a:miter/>
                      </a:ln>
                    </p:spPr>
                  </p:pic>
                </p:oleObj>
              </mc:Fallback>
            </mc:AlternateContent>
          </a:graphicData>
        </a:graphic>
      </p:graphicFrame>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v"/>
  <p:tag name="KSO_WM_UNIT_TYPE" val="i"/>
  <p:tag name="KSO_WM_UNIT_INDEX" val="1"/>
  <p:tag name="KSO_WM_UNIT_ID" val="chip20204542_1*i*1"/>
  <p:tag name="KSO_WM_TEMPLATE_CATEGORY" val="chip"/>
  <p:tag name="KSO_WM_TEMPLATE_INDEX" val="20204542"/>
  <p:tag name="KSO_WM_UNIT_LAYERLEVEL" val="1"/>
  <p:tag name="KSO_WM_TAG_VERSION" val="1.0"/>
  <p:tag name="KSO_WM_BEAUTIFY_FLAG" val="#wm#"/>
  <p:tag name="KSO_WM_CHIP_GROUPID" val="5f72ec2fe9a9ac260a3f6cdb"/>
  <p:tag name="KSO_WM_CHIP_XID" val="5f72ec2fe9a9ac260a3f6cdc"/>
  <p:tag name="KSO_WM_UNIT_DEC_AREA_ID" val="96a265ad8b1547de85518a1424cbee44"/>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81f8a712c5f24275b93c6048d30fb129"/>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42_3*i*1"/>
  <p:tag name="KSO_WM_TEMPLATE_CATEGORY" val="chip"/>
  <p:tag name="KSO_WM_TEMPLATE_INDEX" val="20204542"/>
  <p:tag name="KSO_WM_UNIT_LAYERLEVEL" val="1"/>
  <p:tag name="KSO_WM_TAG_VERSION" val="1.0"/>
  <p:tag name="KSO_WM_BEAUTIFY_FLAG" val="#wm#"/>
  <p:tag name="KSO_WM_CHIP_GROUPID" val="5f72ec2fe9a9ac260a3f6cdb"/>
  <p:tag name="KSO_WM_CHIP_XID" val="5f72ec2fe9a9ac260a3f6cde"/>
  <p:tag name="KSO_WM_UNIT_DEC_AREA_ID" val="5972ed0024494327a7474a52ac225d3a"/>
  <p:tag name="KSO_WM_UNIT_DECORATE_INFO" val=""/>
  <p:tag name="KSO_WM_UNIT_SM_LIMIT_TYPE" val=""/>
  <p:tag name="KSO_WM_CHIP_FILLAREA_FILL_RULE" val="{&quot;fill_align&quot;:&quot;cm&quot;,&quot;fill_effect&quot;:[],&quot;fill_mode&quot;:&quot;full&quot;,&quot;sacle_strategy&quot;:&quot;stretch&quot;}"/>
  <p:tag name="KSO_WM_ASSEMBLE_CHIP_INDEX" val="1676bf1e915f414792fa247b44614f55"/>
</p:tagLst>
</file>

<file path=ppt/tags/tag100.xml><?xml version="1.0" encoding="utf-8"?>
<p:tagLst xmlns:p="http://schemas.openxmlformats.org/presentationml/2006/main">
  <p:tag name="KSO_WM_UNIT_TEXT_PART_ID_V2" val="c-1-1"/>
  <p:tag name="KSO_WM_UNIT_COLOR_SCHEME_SHAPE_ID" val="130"/>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3_1"/>
  <p:tag name="KSO_WM_UNIT_ID" val="custom20204542_25*l_h_a*1_3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TEXT_PART_ID_V2" val="d-1-1"/>
  <p:tag name="KSO_WM_UNIT_COLOR_SCHEME_SHAPE_ID" val="131"/>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3_1"/>
  <p:tag name="KSO_WM_UNIT_ID" val="custom20204542_25*l_h_f*1_3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COLOR_SCHEME_SHAPE_ID" val="128"/>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3_1"/>
  <p:tag name="KSO_WM_UNIT_ID" val="custom20204542_25*l_h_i*1_3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103.xml><?xml version="1.0" encoding="utf-8"?>
<p:tagLst xmlns:p="http://schemas.openxmlformats.org/presentationml/2006/main">
  <p:tag name="KSO_WM_UNIT_COLOR_SCHEME_SHAPE_ID" val="129"/>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3_1"/>
  <p:tag name="KSO_WM_UNIT_ID" val="custom20204542_25*l_h_i*1_3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104.xml><?xml version="1.0" encoding="utf-8"?>
<p:tagLst xmlns:p="http://schemas.openxmlformats.org/presentationml/2006/main">
  <p:tag name="KSO_WM_UNIT_TEXT_PART_ID_V2" val="c-1-1"/>
  <p:tag name="KSO_WM_UNIT_COLOR_SCHEME_SHAPE_ID" val="184"/>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4_1"/>
  <p:tag name="KSO_WM_UNIT_ID" val="custom20204542_25*l_h_a*1_4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TEXT_PART_ID_V2" val="d-1-1"/>
  <p:tag name="KSO_WM_UNIT_COLOR_SCHEME_SHAPE_ID" val="185"/>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4_1"/>
  <p:tag name="KSO_WM_UNIT_ID" val="custom20204542_25*l_h_f*1_4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COLOR_SCHEME_SHAPE_ID" val="60"/>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4_1"/>
  <p:tag name="KSO_WM_UNIT_ID" val="custom20204542_25*l_h_i*1_4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107.xml><?xml version="1.0" encoding="utf-8"?>
<p:tagLst xmlns:p="http://schemas.openxmlformats.org/presentationml/2006/main">
  <p:tag name="KSO_WM_UNIT_COLOR_SCHEME_SHAPE_ID" val="153"/>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4_1"/>
  <p:tag name="KSO_WM_UNIT_ID" val="custom20204542_25*l_h_i*1_4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108.xml><?xml version="1.0" encoding="utf-8"?>
<p:tagLst xmlns:p="http://schemas.openxmlformats.org/presentationml/2006/main">
  <p:tag name="KSO_WM_UNIT_TEXT_PART_ID_V2" val="c-1-1"/>
  <p:tag name="KSO_WM_UNIT_COLOR_SCHEME_SHAPE_ID" val="194"/>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5_1"/>
  <p:tag name="KSO_WM_UNIT_ID" val="custom20204542_25*l_h_a*1_5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TEXT_PART_ID_V2" val="d-1-1"/>
  <p:tag name="KSO_WM_UNIT_COLOR_SCHEME_SHAPE_ID" val="195"/>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5_1"/>
  <p:tag name="KSO_WM_UNIT_ID" val="custom20204542_25*l_h_f*1_5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v"/>
  <p:tag name="KSO_WM_UNIT_TYPE" val="i"/>
  <p:tag name="KSO_WM_UNIT_INDEX" val="1"/>
  <p:tag name="KSO_WM_UNIT_ID" val="chip20204542_1*i*1"/>
  <p:tag name="KSO_WM_TEMPLATE_CATEGORY" val="chip"/>
  <p:tag name="KSO_WM_TEMPLATE_INDEX" val="20204542"/>
  <p:tag name="KSO_WM_UNIT_LAYERLEVEL" val="1"/>
  <p:tag name="KSO_WM_TAG_VERSION" val="1.0"/>
  <p:tag name="KSO_WM_BEAUTIFY_FLAG" val="#wm#"/>
  <p:tag name="KSO_WM_CHIP_GROUPID" val="5f72ec2fe9a9ac260a3f6cdb"/>
  <p:tag name="KSO_WM_CHIP_XID" val="5f72ec2fe9a9ac260a3f6cdc"/>
  <p:tag name="KSO_WM_UNIT_DEC_AREA_ID" val="96a265ad8b1547de85518a1424cbee44"/>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81f8a712c5f24275b93c6048d30fb129"/>
</p:tagLst>
</file>

<file path=ppt/tags/tag110.xml><?xml version="1.0" encoding="utf-8"?>
<p:tagLst xmlns:p="http://schemas.openxmlformats.org/presentationml/2006/main">
  <p:tag name="KSO_WM_UNIT_COLOR_SCHEME_SHAPE_ID" val="59"/>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5_1"/>
  <p:tag name="KSO_WM_UNIT_ID" val="custom20204542_25*l_h_i*1_5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111.xml><?xml version="1.0" encoding="utf-8"?>
<p:tagLst xmlns:p="http://schemas.openxmlformats.org/presentationml/2006/main">
  <p:tag name="KSO_WM_UNIT_COLOR_SCHEME_SHAPE_ID" val="154"/>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5_1"/>
  <p:tag name="KSO_WM_UNIT_ID" val="custom20204542_25*l_h_i*1_5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112.xml><?xml version="1.0" encoding="utf-8"?>
<p:tagLst xmlns:p="http://schemas.openxmlformats.org/presentationml/2006/main">
  <p:tag name="KSO_WM_UNIT_TEXT_PART_ID_V2" val="c-1-1"/>
  <p:tag name="KSO_WM_UNIT_COLOR_SCHEME_SHAPE_ID" val="204"/>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6_1"/>
  <p:tag name="KSO_WM_UNIT_ID" val="custom20204542_25*l_h_a*1_6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TEXT_PART_ID_V2" val="d-1-1"/>
  <p:tag name="KSO_WM_UNIT_COLOR_SCHEME_SHAPE_ID" val="205"/>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6_1"/>
  <p:tag name="KSO_WM_UNIT_ID" val="custom20204542_25*l_h_f*1_6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COLOR_SCHEME_SHAPE_ID" val="61"/>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6_1"/>
  <p:tag name="KSO_WM_UNIT_ID" val="custom20204542_25*l_h_i*1_6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115.xml><?xml version="1.0" encoding="utf-8"?>
<p:tagLst xmlns:p="http://schemas.openxmlformats.org/presentationml/2006/main">
  <p:tag name="KSO_WM_UNIT_COLOR_SCHEME_SHAPE_ID" val="155"/>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6_1"/>
  <p:tag name="KSO_WM_UNIT_ID" val="custom20204542_25*l_h_i*1_6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11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CAN_ADD_NAVIGATION" val="1"/>
  <p:tag name="KSO_WM_SLIDE_BACKGROUND" val="[&quot;general&quot;]"/>
  <p:tag name="KSO_WM_SLIDE_RATIO" val="1.777778"/>
  <p:tag name="KSO_WM_SLIDE_ID" val="custom20204542_25"/>
  <p:tag name="KSO_WM_TEMPLATE_SUBCATEGORY" val="0"/>
  <p:tag name="KSO_WM_TEMPLATE_MASTER_TYPE" val="0"/>
  <p:tag name="KSO_WM_TEMPLATE_COLOR_TYPE" val="1"/>
  <p:tag name="KSO_WM_SLIDE_TYPE" val="text"/>
  <p:tag name="KSO_WM_SLIDE_SUBTYPE" val="diag"/>
  <p:tag name="KSO_WM_SLIDE_ITEM_CNT" val="6"/>
  <p:tag name="KSO_WM_SLIDE_INDEX" val="25"/>
  <p:tag name="KSO_WM_SLIDE_SIZE" val="864.1*355.55"/>
  <p:tag name="KSO_WM_SLIDE_POSITION" val="47.95*101.7"/>
  <p:tag name="KSO_WM_TAG_VERSION" val="1.0"/>
  <p:tag name="KSO_WM_BEAUTIFY_FLAG" val="#wm#"/>
  <p:tag name="KSO_WM_TEMPLATE_CATEGORY" val="custom"/>
  <p:tag name="KSO_WM_TEMPLATE_INDEX" val="20204542"/>
  <p:tag name="KSO_WM_SLIDE_LAYOUT" val="l"/>
  <p:tag name="KSO_WM_SLIDE_LAYOUT_CNT" val="1"/>
  <p:tag name="KSO_WM_SLIDE_COLORSCHEME_VERSION" val="3.2"/>
  <p:tag name="KSO_WM_DIAGRAM_GROUP_CODE" val="l1-4"/>
  <p:tag name="KSO_WM_SLIDE_DIAGTYPE" val="l"/>
</p:tagLst>
</file>

<file path=ppt/tags/tag117.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7*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118.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7*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Lst>
</file>

<file path=ppt/tags/tag119.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42_7*e*1"/>
  <p:tag name="KSO_WM_TEMPLATE_CATEGORY" val="custom"/>
  <p:tag name="KSO_WM_TEMPLATE_INDEX" val="20204542"/>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49ee206259484c3aaac0e1073961ad83"/>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12.xml><?xml version="1.0" encoding="utf-8"?>
<p:tagLst xmlns:p="http://schemas.openxmlformats.org/presentationml/2006/main">
  <p:tag name="KSO_WM_UNIT_ISCONTENTSTITLE" val="0"/>
  <p:tag name="KSO_WM_UNIT_ISNUMDGMTITLE" val="0"/>
  <p:tag name="KSO_WM_UNIT_NOCLEAR" val="0"/>
  <p:tag name="KSO_WM_UNIT_VALUE" val="63"/>
  <p:tag name="KSO_WM_UNIT_HIGHLIGHT" val="0"/>
  <p:tag name="KSO_WM_UNIT_COMPATIBLE" val="0"/>
  <p:tag name="KSO_WM_UNIT_DIAGRAM_ISNUMVISUAL" val="0"/>
  <p:tag name="KSO_WM_UNIT_DIAGRAM_ISREFERUNIT" val="0"/>
  <p:tag name="KSO_WM_UNIT_TYPE" val="b"/>
  <p:tag name="KSO_WM_UNIT_INDEX" val="1"/>
  <p:tag name="KSO_WM_UNIT_ID" val="custom20204542_1*b*1"/>
  <p:tag name="KSO_WM_TEMPLATE_CATEGORY" val="custom"/>
  <p:tag name="KSO_WM_TEMPLATE_INDEX" val="20204542"/>
  <p:tag name="KSO_WM_UNIT_LAYERLEVEL" val="1"/>
  <p:tag name="KSO_WM_TAG_VERSION" val="1.0"/>
  <p:tag name="KSO_WM_BEAUTIFY_FLAG" val="#wm#"/>
  <p:tag name="KSO_WM_UNIT_PRESET_TEXT" val="单击此处输入你的副标题，文字是您思想的提炼，为了最终演示发布的良好效果，请尽量言简意赅的阐述观点。"/>
  <p:tag name="KSO_WM_UNIT_DEFAULT_FONT" val="18;24;2"/>
  <p:tag name="KSO_WM_UNIT_BLOCK" val="0"/>
  <p:tag name="KSO_WM_UNIT_DEC_AREA_ID" val="0a1e1c8b04654b66bc620433b65b0d1e"/>
  <p:tag name="KSO_WM_CHIP_GROUPID" val="5ebe3be80ac41c4a0a525608"/>
  <p:tag name="KSO_WM_CHIP_XID" val="5ebe3be80ac41c4a0a525609"/>
  <p:tag name="KSO_WM_CHIP_FILLAREA_FILL_RULE" val="{&quot;fill_align&quot;:&quot;cm&quot;,&quot;fill_mode&quot;:&quot;adaptive&quot;,&quot;sacle_strategy&quot;:&quot;smart&quot;}"/>
  <p:tag name="KSO_WM_ASSEMBLE_CHIP_INDEX" val="1d5988d6295b44d7acc48a7110941551"/>
  <p:tag name="KSO_WM_UNIT_TEXT_FILL_FORE_SCHEMECOLOR_INDEX_BRIGHTNESS" val="0.35"/>
  <p:tag name="KSO_WM_UNIT_TEXT_FILL_FORE_SCHEMECOLOR_INDEX" val="13"/>
  <p:tag name="KSO_WM_UNIT_TEXT_FILL_TYPE" val="1"/>
  <p:tag name="KSO_WM_TEMPLATE_ASSEMBLE_XID" val="5f7323820ff15d9a40f7dbe1"/>
  <p:tag name="KSO_WM_TEMPLATE_ASSEMBLE_GROUPID" val="5f72ec2fe9a9ac260a3f6cdb"/>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7*i*1"/>
  <p:tag name="KSO_WM_TEMPLATE_CATEGORY" val="custom"/>
  <p:tag name="KSO_WM_TEMPLATE_INDEX" val="20204542"/>
  <p:tag name="KSO_WM_UNIT_LAYERLEVEL" val="1"/>
  <p:tag name="KSO_WM_TAG_VERSION" val="1.0"/>
  <p:tag name="KSO_WM_BEAUTIFY_FLAG" val="#wm#"/>
  <p:tag name="KSO_WM_UNIT_BLOCK" val="0"/>
  <p:tag name="KSO_WM_UNIT_SM_LIMIT_TYPE" val="0"/>
  <p:tag name="KSO_WM_UNIT_DEC_AREA_ID" val="46dfc2b71de74b8e917e652b46271e6d"/>
  <p:tag name="KSO_WM_UNIT_DECORATE_INFO" val="{&quot;DecorateInfoH&quot;:{&quot;IsAbs&quot;:true},&quot;DecorateInfoW&quot;:{&quot;IsAbs&quot;:true},&quot;DecorateInfoX&quot;:{&quot;IsAbs&quot;:true,&quot;Pos&quot;:0},&quot;DecorateInfoY&quot;:{&quot;IsAbs&quot;:true,&quot;Pos&quot;:0},&quot;ReferentInfo&quot;:{&quot;Id&quot;:&quot;49ee206259484c3aaac0e1073961ad83&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121.xml><?xml version="1.0" encoding="utf-8"?>
<p:tagLst xmlns:p="http://schemas.openxmlformats.org/presentationml/2006/main">
  <p:tag name="KSO_WM_BEAUTIFY_FLAG" val="#wm#"/>
  <p:tag name="KSO_WM_TEMPLATE_CATEGORY" val="custom"/>
  <p:tag name="KSO_WM_TEMPLATE_INDEX" val="20204542"/>
  <p:tag name="KSO_WM_CHIP_INFOS" val="{&quot;layout_type&quot;:&quot;forleft2&quot;,&quot;slide_type&quot;:[&quot;sectionTitle&quot;],&quot;aspect_ratio&quot;:&quot;16:9&quot;}"/>
  <p:tag name="KSO_WM_CHIP_XID" val="5ebe041a0ac41c4a0a525596"/>
  <p:tag name="KSO_WM_CHIP_FILLPROP" val="[[{&quot;fill_id&quot;:&quot;70fdc35eccfb46679a89a537f7cb4280&quot;,&quot;fill_align&quot;:&quot;cm&quot;,&quot;text_align&quot;:&quot;lm&quot;,&quot;text_direction&quot;:&quot;horizontal&quot;,&quot;chip_types&quot;:[&quot;text&quot;,&quot;header&quot;]}]]"/>
  <p:tag name="KSO_WM_SLIDE_ID" val="custom20204542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SLIDE_SIZE" val="540*400"/>
  <p:tag name="KSO_WM_SLIDE_POSITION" val="40*69"/>
  <p:tag name="KSO_WM_TAG_VERSION" val="1.0"/>
  <p:tag name="KSO_WM_SLIDE_LAYOUT" val="a_b_e"/>
  <p:tag name="KSO_WM_SLIDE_LAYOUT_CNT" val="1_1_1"/>
  <p:tag name="KSO_WM_CHIP_GROUPID" val="5ebf6661ddc3daf3fef3f760"/>
  <p:tag name="KSO_WM_SLIDE_LAYOUT_INFO" val="{&quot;id&quot;:&quot;2020-09-29T20:08:04&quot;,&quot;maxSize&quot;:{&quot;size1&quot;:65.901603642216443},&quot;minSize&quot;:{&quot;size1&quot;:57.501603642216438},&quot;normalSize&quot;:{&quot;size1&quot;:61.70160364221644},&quot;subLayout&quot;:[{&quot;id&quot;:&quot;2020-09-29T20:08:04&quot;,&quot;maxSize&quot;:{&quot;size1&quot;:89.778853437914862},&quot;minSize&quot;:{&quot;size1&quot;:77.678853437914853},&quot;normalSize&quot;:{&quot;size1&quot;:84.078853437914859},&quot;subLayout&quot;:[{&quot;id&quot;:&quot;2020-09-29T20:08:04&quot;,&quot;margin&quot;:{&quot;bottom&quot;:1.3915197849273682,&quot;left&quot;:2.2577943801879883,&quot;right&quot;:12.558871269226074,&quot;top&quot;:2.573974609375},&quot;type&quot;:0},{&quot;id&quot;:&quot;2020-09-29T20:08:04&quot;,&quot;margin&quot;:{&quot;bottom&quot;:0.09673541784286499,&quot;left&quot;:2.2577943801879883,&quot;right&quot;:12.558871269226074,&quot;top&quot;:0.15541090071201324},&quot;type&quot;:0}],&quot;type&quot;:0},{&quot;id&quot;:&quot;2020-09-29T20:08:04&quot;,&quot;margin&quot;:{&quot;bottom&quot;:2.5739796161651611,&quot;left&quot;:2.2577943801879883,&quot;right&quot;:12.558871269226074,&quot;top&quot;:0.083181090652942657},&quot;type&quot;:0}],&quot;type&quot;:0}"/>
  <p:tag name="KSO_WM_SLIDE_BK_DARK_LIGHT" val="2"/>
  <p:tag name="KSO_WM_SLIDE_BACKGROUND_TYPE" val="general"/>
  <p:tag name="KSO_WM_SLIDE_SUPPORT_FEATURE_TYPE" val="0"/>
  <p:tag name="KSO_WM_TEMPLATE_ASSEMBLE_XID" val="5f7323820ff15d9a40f7dbca"/>
  <p:tag name="KSO_WM_TEMPLATE_ASSEMBLE_GROUPID" val="5f72ec2fe9a9ac260a3f6cdb"/>
</p:tagLst>
</file>

<file path=ppt/tags/tag122.xml><?xml version="1.0" encoding="utf-8"?>
<p:tagLst xmlns:p="http://schemas.openxmlformats.org/presentationml/2006/main">
  <p:tag name="KSO_WM_UNIT_BLOCK" val="0"/>
  <p:tag name="KSO_WM_UNIT_IS_LAYOUT_DIAGRAM" val="1"/>
  <p:tag name="KSO_WM_UNIT_NOCLEAR" val="0"/>
  <p:tag name="KSO_WM_UNIT_VALUE" val="220"/>
  <p:tag name="KSO_WM_UNIT_HIGHLIGHT" val="0"/>
  <p:tag name="KSO_WM_UNIT_COMPATIBLE" val="0"/>
  <p:tag name="KSO_WM_UNIT_DIAGRAM_ISNUMVISUAL" val="0"/>
  <p:tag name="KSO_WM_UNIT_DIAGRAM_ISREFERUNIT" val="0"/>
  <p:tag name="KSO_WM_DIAGRAM_GROUP_CODE" val="l1-2"/>
  <p:tag name="KSO_WM_UNIT_TYPE" val="l_h_f"/>
  <p:tag name="KSO_WM_UNIT_INDEX" val="1_1_1"/>
  <p:tag name="KSO_WM_UNIT_ID" val="custom20204542_9*l_h_f*1_1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SUBTYPE" val="a"/>
  <p:tag name="KSO_WM_UNIT_TEXT_FILL_FORE_SCHEMECOLOR_INDEX_BRIGHTNESS" val="0.35"/>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BLOCK" val="0"/>
  <p:tag name="KSO_WM_UNIT_IS_LAYOUT_DIAGRAM" val="1"/>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2"/>
  <p:tag name="KSO_WM_UNIT_TYPE" val="l_h_a"/>
  <p:tag name="KSO_WM_UNIT_INDEX" val="1_1_1"/>
  <p:tag name="KSO_WM_UNIT_ID" val="custom20204542_9*l_h_a*1_1_1"/>
  <p:tag name="KSO_WM_TEMPLATE_CATEGORY" val="custom"/>
  <p:tag name="KSO_WM_TEMPLATE_INDEX" val="20204542"/>
  <p:tag name="KSO_WM_UNIT_LAYERLEVEL" val="1_1_1"/>
  <p:tag name="KSO_WM_TAG_VERSION" val="1.0"/>
  <p:tag name="KSO_WM_BEAUTIFY_FLAG" val="#wm#"/>
  <p:tag name="KSO_WM_UNIT_PRESET_TEXT" val="单击此处添加小标题"/>
  <p:tag name="KSO_WM_UNIT_TEXT_FILL_FORE_SCHEMECOLOR_INDEX_BRIGHTNESS" val="0.15"/>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1_1"/>
  <p:tag name="KSO_WM_UNIT_ID" val="custom20204542_9*l_h_i*1_1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UNIT_USESOURCEFORMAT_APPLY" val="1"/>
</p:tagLst>
</file>

<file path=ppt/tags/tag125.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z"/>
  <p:tag name="KSO_WM_UNIT_INDEX" val="1_1"/>
  <p:tag name="KSO_WM_UNIT_ID" val="custom20204542_9*l_z*1_1"/>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126.xml><?xml version="1.0" encoding="utf-8"?>
<p:tagLst xmlns:p="http://schemas.openxmlformats.org/presentationml/2006/main">
  <p:tag name="KSO_WM_UNIT_BLOCK" val="0"/>
  <p:tag name="KSO_WM_UNIT_IS_LAYOUT_DIAGRAM" val="1"/>
  <p:tag name="KSO_WM_UNIT_NOCLEAR" val="0"/>
  <p:tag name="KSO_WM_UNIT_VALUE" val="220"/>
  <p:tag name="KSO_WM_UNIT_HIGHLIGHT" val="0"/>
  <p:tag name="KSO_WM_UNIT_COMPATIBLE" val="0"/>
  <p:tag name="KSO_WM_UNIT_DIAGRAM_ISNUMVISUAL" val="0"/>
  <p:tag name="KSO_WM_UNIT_DIAGRAM_ISREFERUNIT" val="0"/>
  <p:tag name="KSO_WM_DIAGRAM_GROUP_CODE" val="l1-2"/>
  <p:tag name="KSO_WM_UNIT_TYPE" val="l_h_f"/>
  <p:tag name="KSO_WM_UNIT_INDEX" val="1_2_1"/>
  <p:tag name="KSO_WM_UNIT_ID" val="custom20204542_9*l_h_f*1_2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SUBTYPE" val="a"/>
  <p:tag name="KSO_WM_UNIT_TEXT_FILL_FORE_SCHEMECOLOR_INDEX_BRIGHTNESS" val="0.35"/>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BLOCK" val="0"/>
  <p:tag name="KSO_WM_UNIT_IS_LAYOUT_DIAGRAM" val="1"/>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2"/>
  <p:tag name="KSO_WM_UNIT_TYPE" val="l_h_a"/>
  <p:tag name="KSO_WM_UNIT_INDEX" val="1_2_1"/>
  <p:tag name="KSO_WM_UNIT_ID" val="custom20204542_9*l_h_a*1_2_1"/>
  <p:tag name="KSO_WM_TEMPLATE_CATEGORY" val="custom"/>
  <p:tag name="KSO_WM_TEMPLATE_INDEX" val="20204542"/>
  <p:tag name="KSO_WM_UNIT_LAYERLEVEL" val="1_1_1"/>
  <p:tag name="KSO_WM_TAG_VERSION" val="1.0"/>
  <p:tag name="KSO_WM_BEAUTIFY_FLAG" val="#wm#"/>
  <p:tag name="KSO_WM_UNIT_PRESET_TEXT" val="单击此处添加小标题"/>
  <p:tag name="KSO_WM_UNIT_TEXT_FILL_FORE_SCHEMECOLOR_INDEX_BRIGHTNESS" val="0.15"/>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2_1"/>
  <p:tag name="KSO_WM_UNIT_ID" val="custom20204542_9*l_h_i*1_2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129.xml><?xml version="1.0" encoding="utf-8"?>
<p:tagLst xmlns:p="http://schemas.openxmlformats.org/presentationml/2006/main">
  <p:tag name="KSO_WM_UNIT_BLOCK" val="0"/>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4542_9*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ISCONTENTSTITLE" val="0"/>
  <p:tag name="KSO_WM_UNIT_ISNUMDGMTITLE" val="0"/>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04542_1*a*1"/>
  <p:tag name="KSO_WM_TEMPLATE_CATEGORY" val="custom"/>
  <p:tag name="KSO_WM_TEMPLATE_INDEX" val="20204542"/>
  <p:tag name="KSO_WM_UNIT_LAYERLEVEL" val="1"/>
  <p:tag name="KSO_WM_TAG_VERSION" val="1.0"/>
  <p:tag name="KSO_WM_BEAUTIFY_FLAG" val="#wm#"/>
  <p:tag name="KSO_WM_UNIT_PRESET_TEXT" val="谢谢观看"/>
  <p:tag name="KSO_WM_UNIT_DEFAULT_FONT" val="60;81;4"/>
  <p:tag name="KSO_WM_UNIT_BLOCK" val="0"/>
  <p:tag name="KSO_WM_UNIT_DEC_AREA_ID" val="7f0319acb07f4e7d87cfdb244aa1427d"/>
  <p:tag name="KSO_WM_CHIP_GROUPID" val="5ebe3be80ac41c4a0a525608"/>
  <p:tag name="KSO_WM_CHIP_XID" val="5ebe3be80ac41c4a0a525609"/>
  <p:tag name="KSO_WM_CHIP_FILLAREA_FILL_RULE" val="{&quot;fill_align&quot;:&quot;cm&quot;,&quot;fill_mode&quot;:&quot;adaptive&quot;,&quot;sacle_strategy&quot;:&quot;smart&quot;}"/>
  <p:tag name="KSO_WM_ASSEMBLE_CHIP_INDEX" val="1d5988d6295b44d7acc48a7110941551"/>
  <p:tag name="KSO_WM_UNIT_TEXT_FILL_FORE_SCHEMECOLOR_INDEX_BRIGHTNESS" val="0.15"/>
  <p:tag name="KSO_WM_UNIT_TEXT_FILL_FORE_SCHEMECOLOR_INDEX" val="13"/>
  <p:tag name="KSO_WM_UNIT_TEXT_FILL_TYPE" val="1"/>
  <p:tag name="KSO_WM_TEMPLATE_ASSEMBLE_XID" val="5f7323820ff15d9a40f7dbe1"/>
  <p:tag name="KSO_WM_TEMPLATE_ASSEMBLE_GROUPID" val="5f72ec2fe9a9ac260a3f6cdb"/>
</p:tagLst>
</file>

<file path=ppt/tags/tag13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542_9"/>
  <p:tag name="KSO_WM_TEMPLATE_SUBCATEGORY" val="0"/>
  <p:tag name="KSO_WM_TEMPLATE_MASTER_TYPE" val="0"/>
  <p:tag name="KSO_WM_TEMPLATE_COLOR_TYPE" val="1"/>
  <p:tag name="KSO_WM_SLIDE_TYPE" val="text"/>
  <p:tag name="KSO_WM_SLIDE_SUBTYPE" val="diag"/>
  <p:tag name="KSO_WM_SLIDE_ITEM_CNT" val="2"/>
  <p:tag name="KSO_WM_SLIDE_INDEX" val="9"/>
  <p:tag name="KSO_WM_SLIDE_SIZE" val="863.788*333.647"/>
  <p:tag name="KSO_WM_SLIDE_POSITION" val="47.9555*160.6"/>
  <p:tag name="KSO_WM_DIAGRAM_GROUP_CODE" val="l1-2"/>
  <p:tag name="KSO_WM_SLIDE_DIAGTYPE" val="l"/>
  <p:tag name="KSO_WM_TAG_VERSION" val="1.0"/>
  <p:tag name="KSO_WM_BEAUTIFY_FLAG" val="#wm#"/>
  <p:tag name="KSO_WM_TEMPLATE_CATEGORY" val="custom"/>
  <p:tag name="KSO_WM_TEMPLATE_INDEX" val="20204542"/>
  <p:tag name="KSO_WM_SLIDE_LAYOUT" val="a_l"/>
  <p:tag name="KSO_WM_SLIDE_LAYOUT_CNT" val="1_1"/>
</p:tagLst>
</file>

<file path=ppt/tags/tag131.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135.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13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7*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14.xml><?xml version="1.0" encoding="utf-8"?>
<p:tagLst xmlns:p="http://schemas.openxmlformats.org/presentationml/2006/main">
  <p:tag name="KSO_WM_SLIDE_BACKGROUND_TYPE" val="general"/>
</p:tagLst>
</file>

<file path=ppt/tags/tag14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7*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Lst>
</file>

<file path=ppt/tags/tag141.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42_7*e*1"/>
  <p:tag name="KSO_WM_TEMPLATE_CATEGORY" val="custom"/>
  <p:tag name="KSO_WM_TEMPLATE_INDEX" val="20204542"/>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49ee206259484c3aaac0e1073961ad83"/>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7*i*1"/>
  <p:tag name="KSO_WM_TEMPLATE_CATEGORY" val="custom"/>
  <p:tag name="KSO_WM_TEMPLATE_INDEX" val="20204542"/>
  <p:tag name="KSO_WM_UNIT_LAYERLEVEL" val="1"/>
  <p:tag name="KSO_WM_TAG_VERSION" val="1.0"/>
  <p:tag name="KSO_WM_BEAUTIFY_FLAG" val="#wm#"/>
  <p:tag name="KSO_WM_UNIT_BLOCK" val="0"/>
  <p:tag name="KSO_WM_UNIT_SM_LIMIT_TYPE" val="0"/>
  <p:tag name="KSO_WM_UNIT_DEC_AREA_ID" val="46dfc2b71de74b8e917e652b46271e6d"/>
  <p:tag name="KSO_WM_UNIT_DECORATE_INFO" val="{&quot;DecorateInfoH&quot;:{&quot;IsAbs&quot;:true},&quot;DecorateInfoW&quot;:{&quot;IsAbs&quot;:true},&quot;DecorateInfoX&quot;:{&quot;IsAbs&quot;:true,&quot;Pos&quot;:0},&quot;DecorateInfoY&quot;:{&quot;IsAbs&quot;:true,&quot;Pos&quot;:0},&quot;ReferentInfo&quot;:{&quot;Id&quot;:&quot;49ee206259484c3aaac0e1073961ad83&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143.xml><?xml version="1.0" encoding="utf-8"?>
<p:tagLst xmlns:p="http://schemas.openxmlformats.org/presentationml/2006/main">
  <p:tag name="KSO_WM_BEAUTIFY_FLAG" val="#wm#"/>
  <p:tag name="KSO_WM_TEMPLATE_CATEGORY" val="custom"/>
  <p:tag name="KSO_WM_TEMPLATE_INDEX" val="20204542"/>
  <p:tag name="KSO_WM_CHIP_INFOS" val="{&quot;layout_type&quot;:&quot;forleft2&quot;,&quot;slide_type&quot;:[&quot;sectionTitle&quot;],&quot;aspect_ratio&quot;:&quot;16:9&quot;}"/>
  <p:tag name="KSO_WM_CHIP_XID" val="5ebe041a0ac41c4a0a525596"/>
  <p:tag name="KSO_WM_CHIP_FILLPROP" val="[[{&quot;fill_id&quot;:&quot;70fdc35eccfb46679a89a537f7cb4280&quot;,&quot;fill_align&quot;:&quot;cm&quot;,&quot;text_align&quot;:&quot;lm&quot;,&quot;text_direction&quot;:&quot;horizontal&quot;,&quot;chip_types&quot;:[&quot;text&quot;,&quot;header&quot;]}]]"/>
  <p:tag name="KSO_WM_SLIDE_ID" val="custom20204542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SLIDE_SIZE" val="540*400"/>
  <p:tag name="KSO_WM_SLIDE_POSITION" val="40*69"/>
  <p:tag name="KSO_WM_TAG_VERSION" val="1.0"/>
  <p:tag name="KSO_WM_SLIDE_LAYOUT" val="a_b_e"/>
  <p:tag name="KSO_WM_SLIDE_LAYOUT_CNT" val="1_1_1"/>
  <p:tag name="KSO_WM_CHIP_GROUPID" val="5ebf6661ddc3daf3fef3f760"/>
  <p:tag name="KSO_WM_SLIDE_LAYOUT_INFO" val="{&quot;id&quot;:&quot;2020-09-29T20:08:04&quot;,&quot;maxSize&quot;:{&quot;size1&quot;:65.901603642216443},&quot;minSize&quot;:{&quot;size1&quot;:57.501603642216438},&quot;normalSize&quot;:{&quot;size1&quot;:61.70160364221644},&quot;subLayout&quot;:[{&quot;id&quot;:&quot;2020-09-29T20:08:04&quot;,&quot;maxSize&quot;:{&quot;size1&quot;:89.778853437914862},&quot;minSize&quot;:{&quot;size1&quot;:77.678853437914853},&quot;normalSize&quot;:{&quot;size1&quot;:84.078853437914859},&quot;subLayout&quot;:[{&quot;id&quot;:&quot;2020-09-29T20:08:04&quot;,&quot;margin&quot;:{&quot;bottom&quot;:1.3915197849273682,&quot;left&quot;:2.2577943801879883,&quot;right&quot;:12.558871269226074,&quot;top&quot;:2.573974609375},&quot;type&quot;:0},{&quot;id&quot;:&quot;2020-09-29T20:08:04&quot;,&quot;margin&quot;:{&quot;bottom&quot;:0.09673541784286499,&quot;left&quot;:2.2577943801879883,&quot;right&quot;:12.558871269226074,&quot;top&quot;:0.15541090071201324},&quot;type&quot;:0}],&quot;type&quot;:0},{&quot;id&quot;:&quot;2020-09-29T20:08:04&quot;,&quot;margin&quot;:{&quot;bottom&quot;:2.5739796161651611,&quot;left&quot;:2.2577943801879883,&quot;right&quot;:12.558871269226074,&quot;top&quot;:0.083181090652942657},&quot;type&quot;:0}],&quot;type&quot;:0}"/>
  <p:tag name="KSO_WM_SLIDE_BK_DARK_LIGHT" val="2"/>
  <p:tag name="KSO_WM_SLIDE_BACKGROUND_TYPE" val="general"/>
  <p:tag name="KSO_WM_SLIDE_SUPPORT_FEATURE_TYPE" val="0"/>
  <p:tag name="KSO_WM_TEMPLATE_ASSEMBLE_XID" val="5f7323820ff15d9a40f7dbca"/>
  <p:tag name="KSO_WM_TEMPLATE_ASSEMBLE_GROUPID" val="5f72ec2fe9a9ac260a3f6cdb"/>
</p:tagLst>
</file>

<file path=ppt/tags/tag144.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148.xml><?xml version="1.0" encoding="utf-8"?>
<p:tagLst xmlns:p="http://schemas.openxmlformats.org/presentationml/2006/main">
  <p:tag name="KSO_WM_UNIT_VALUE" val="1904*3384"/>
  <p:tag name="KSO_WM_UNIT_HIGHLIGHT" val="0"/>
  <p:tag name="KSO_WM_UNIT_COMPATIBLE" val="0"/>
  <p:tag name="KSO_WM_UNIT_DIAGRAM_ISNUMVISUAL" val="0"/>
  <p:tag name="KSO_WM_UNIT_DIAGRAM_ISREFERUNIT" val="0"/>
  <p:tag name="KSO_WM_UNIT_TYPE" val="d"/>
  <p:tag name="KSO_WM_UNIT_INDEX" val="1"/>
  <p:tag name="KSO_WM_UNIT_ID" val="diagram20201628_1*d*1"/>
  <p:tag name="KSO_WM_TEMPLATE_CATEGORY" val="diagram"/>
  <p:tag name="KSO_WM_TEMPLATE_INDEX" val="20201628"/>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15.xml><?xml version="1.0" encoding="utf-8"?>
<p:tagLst xmlns:p="http://schemas.openxmlformats.org/presentationml/2006/main">
  <p:tag name="KSO_WM_SLIDE_BACKGROUND_TYPE" val="general"/>
</p:tagLst>
</file>

<file path=ppt/tags/tag150.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151.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152.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153.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PLACING_PICTURE_USER_VIEWPORT" val="{&quot;height&quot;:3764,&quot;width&quot;:8306}"/>
</p:tagLst>
</file>

<file path=ppt/tags/tag157.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158.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SLIDE_BACKGROUND_TYPE" val="general"/>
</p:tagLst>
</file>

<file path=ppt/tags/tag160.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706_4*l_h_i*1_4_2"/>
  <p:tag name="KSO_WM_TEMPLATE_CATEGORY" val="diagram"/>
  <p:tag name="KSO_WM_TEMPLATE_INDEX" val="2018770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06_4*l_h_i*1_1_1"/>
  <p:tag name="KSO_WM_TEMPLATE_CATEGORY" val="diagram"/>
  <p:tag name="KSO_WM_TEMPLATE_INDEX" val="2018770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06_4*l_h_a*1_1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16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06_4*l_h_f*1_1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706_4*l_h_i*1_2_1"/>
  <p:tag name="KSO_WM_TEMPLATE_CATEGORY" val="diagram"/>
  <p:tag name="KSO_WM_TEMPLATE_INDEX" val="2018770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706_4*l_h_a*1_2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6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706_4*l_h_f*1_2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706_4*l_h_i*1_3_2"/>
  <p:tag name="KSO_WM_TEMPLATE_CATEGORY" val="diagram"/>
  <p:tag name="KSO_WM_TEMPLATE_INDEX" val="2018770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SLIDE_BACKGROUND_TYPE" val="general"/>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706_4*l_h_i*1_2_2"/>
  <p:tag name="KSO_WM_TEMPLATE_CATEGORY" val="diagram"/>
  <p:tag name="KSO_WM_TEMPLATE_INDEX" val="2018770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706_4*l_h_i*1_1_2"/>
  <p:tag name="KSO_WM_TEMPLATE_CATEGORY" val="diagram"/>
  <p:tag name="KSO_WM_TEMPLATE_INDEX" val="2018770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706_4*l_h_i*1_3_1"/>
  <p:tag name="KSO_WM_TEMPLATE_CATEGORY" val="diagram"/>
  <p:tag name="KSO_WM_TEMPLATE_INDEX" val="2018770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706_4*l_h_a*1_3_1"/>
  <p:tag name="KSO_WM_TEMPLATE_CATEGORY" val="diagram"/>
  <p:tag name="KSO_WM_TEMPLATE_INDEX" val="20187706"/>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Lst>
</file>

<file path=ppt/tags/tag17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706_4*l_h_f*1_3_1"/>
  <p:tag name="KSO_WM_TEMPLATE_CATEGORY" val="diagram"/>
  <p:tag name="KSO_WM_TEMPLATE_INDEX" val="2018770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SLIDE_ID" val="diagram20187706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714.434*274.941"/>
  <p:tag name="KSO_WM_SLIDE_POSITION" val="174.7*152.106"/>
  <p:tag name="KSO_WM_DIAGRAM_GROUP_CODE" val="l1-1"/>
  <p:tag name="KSO_WM_SLIDE_DIAGTYPE" val="l"/>
  <p:tag name="KSO_WM_TAG_VERSION" val="1.0"/>
  <p:tag name="KSO_WM_BEAUTIFY_FLAG" val="#wm#"/>
  <p:tag name="KSO_WM_TEMPLATE_CATEGORY" val="diagram"/>
  <p:tag name="KSO_WM_TEMPLATE_INDEX" val="20187706"/>
  <p:tag name="KSO_WM_SLIDE_LAYOUT" val="l"/>
  <p:tag name="KSO_WM_SLIDE_LAYOUT_CNT" val="1"/>
</p:tagLst>
</file>

<file path=ppt/tags/tag176.xml><?xml version="1.0" encoding="utf-8"?>
<p:tagLst xmlns:p="http://schemas.openxmlformats.org/presentationml/2006/main">
  <p:tag name="KSO_WM_UNIT_VALUE" val="1904*3384"/>
  <p:tag name="KSO_WM_UNIT_HIGHLIGHT" val="0"/>
  <p:tag name="KSO_WM_UNIT_COMPATIBLE" val="0"/>
  <p:tag name="KSO_WM_UNIT_DIAGRAM_ISNUMVISUAL" val="0"/>
  <p:tag name="KSO_WM_UNIT_DIAGRAM_ISREFERUNIT" val="0"/>
  <p:tag name="KSO_WM_UNIT_TYPE" val="d"/>
  <p:tag name="KSO_WM_UNIT_INDEX" val="1"/>
  <p:tag name="KSO_WM_UNIT_ID" val="diagram20201628_1*d*1"/>
  <p:tag name="KSO_WM_TEMPLATE_CATEGORY" val="diagram"/>
  <p:tag name="KSO_WM_TEMPLATE_INDEX" val="20201628"/>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628_1*i*1"/>
  <p:tag name="KSO_WM_TEMPLATE_CATEGORY" val="diagram"/>
  <p:tag name="KSO_WM_TEMPLATE_INDEX" val="20201628"/>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179.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18.xml><?xml version="1.0" encoding="utf-8"?>
<p:tagLst xmlns:p="http://schemas.openxmlformats.org/presentationml/2006/main">
  <p:tag name="KSO_WM_SLIDE_BACKGROUND_TYPE" val="frame"/>
</p:tagLst>
</file>

<file path=ppt/tags/tag180.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181.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182.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7*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183.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7*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Lst>
</file>

<file path=ppt/tags/tag184.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42_7*e*1"/>
  <p:tag name="KSO_WM_TEMPLATE_CATEGORY" val="custom"/>
  <p:tag name="KSO_WM_TEMPLATE_INDEX" val="20204542"/>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49ee206259484c3aaac0e1073961ad83"/>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7*i*1"/>
  <p:tag name="KSO_WM_TEMPLATE_CATEGORY" val="custom"/>
  <p:tag name="KSO_WM_TEMPLATE_INDEX" val="20204542"/>
  <p:tag name="KSO_WM_UNIT_LAYERLEVEL" val="1"/>
  <p:tag name="KSO_WM_TAG_VERSION" val="1.0"/>
  <p:tag name="KSO_WM_BEAUTIFY_FLAG" val="#wm#"/>
  <p:tag name="KSO_WM_UNIT_BLOCK" val="0"/>
  <p:tag name="KSO_WM_UNIT_SM_LIMIT_TYPE" val="0"/>
  <p:tag name="KSO_WM_UNIT_DEC_AREA_ID" val="46dfc2b71de74b8e917e652b46271e6d"/>
  <p:tag name="KSO_WM_UNIT_DECORATE_INFO" val="{&quot;DecorateInfoH&quot;:{&quot;IsAbs&quot;:true},&quot;DecorateInfoW&quot;:{&quot;IsAbs&quot;:true},&quot;DecorateInfoX&quot;:{&quot;IsAbs&quot;:true,&quot;Pos&quot;:0},&quot;DecorateInfoY&quot;:{&quot;IsAbs&quot;:true,&quot;Pos&quot;:0},&quot;ReferentInfo&quot;:{&quot;Id&quot;:&quot;49ee206259484c3aaac0e1073961ad83&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186.xml><?xml version="1.0" encoding="utf-8"?>
<p:tagLst xmlns:p="http://schemas.openxmlformats.org/presentationml/2006/main">
  <p:tag name="KSO_WM_BEAUTIFY_FLAG" val="#wm#"/>
  <p:tag name="KSO_WM_TEMPLATE_CATEGORY" val="custom"/>
  <p:tag name="KSO_WM_TEMPLATE_INDEX" val="20204542"/>
  <p:tag name="KSO_WM_CHIP_INFOS" val="{&quot;layout_type&quot;:&quot;forleft2&quot;,&quot;slide_type&quot;:[&quot;sectionTitle&quot;],&quot;aspect_ratio&quot;:&quot;16:9&quot;}"/>
  <p:tag name="KSO_WM_CHIP_XID" val="5ebe041a0ac41c4a0a525596"/>
  <p:tag name="KSO_WM_CHIP_FILLPROP" val="[[{&quot;fill_id&quot;:&quot;70fdc35eccfb46679a89a537f7cb4280&quot;,&quot;fill_align&quot;:&quot;cm&quot;,&quot;text_align&quot;:&quot;lm&quot;,&quot;text_direction&quot;:&quot;horizontal&quot;,&quot;chip_types&quot;:[&quot;text&quot;,&quot;header&quot;]}]]"/>
  <p:tag name="KSO_WM_SLIDE_ID" val="custom20204542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SLIDE_SIZE" val="540*400"/>
  <p:tag name="KSO_WM_SLIDE_POSITION" val="40*69"/>
  <p:tag name="KSO_WM_TAG_VERSION" val="1.0"/>
  <p:tag name="KSO_WM_SLIDE_LAYOUT" val="a_b_e"/>
  <p:tag name="KSO_WM_SLIDE_LAYOUT_CNT" val="1_1_1"/>
  <p:tag name="KSO_WM_CHIP_GROUPID" val="5ebf6661ddc3daf3fef3f760"/>
  <p:tag name="KSO_WM_SLIDE_LAYOUT_INFO" val="{&quot;id&quot;:&quot;2020-09-29T20:08:04&quot;,&quot;maxSize&quot;:{&quot;size1&quot;:65.901603642216443},&quot;minSize&quot;:{&quot;size1&quot;:57.501603642216438},&quot;normalSize&quot;:{&quot;size1&quot;:61.70160364221644},&quot;subLayout&quot;:[{&quot;id&quot;:&quot;2020-09-29T20:08:04&quot;,&quot;maxSize&quot;:{&quot;size1&quot;:89.778853437914862},&quot;minSize&quot;:{&quot;size1&quot;:77.678853437914853},&quot;normalSize&quot;:{&quot;size1&quot;:84.078853437914859},&quot;subLayout&quot;:[{&quot;id&quot;:&quot;2020-09-29T20:08:04&quot;,&quot;margin&quot;:{&quot;bottom&quot;:1.3915197849273682,&quot;left&quot;:2.2577943801879883,&quot;right&quot;:12.558871269226074,&quot;top&quot;:2.573974609375},&quot;type&quot;:0},{&quot;id&quot;:&quot;2020-09-29T20:08:04&quot;,&quot;margin&quot;:{&quot;bottom&quot;:0.09673541784286499,&quot;left&quot;:2.2577943801879883,&quot;right&quot;:12.558871269226074,&quot;top&quot;:0.15541090071201324},&quot;type&quot;:0}],&quot;type&quot;:0},{&quot;id&quot;:&quot;2020-09-29T20:08:04&quot;,&quot;margin&quot;:{&quot;bottom&quot;:2.5739796161651611,&quot;left&quot;:2.2577943801879883,&quot;right&quot;:12.558871269226074,&quot;top&quot;:0.083181090652942657},&quot;type&quot;:0}],&quot;type&quot;:0}"/>
  <p:tag name="KSO_WM_SLIDE_BK_DARK_LIGHT" val="2"/>
  <p:tag name="KSO_WM_SLIDE_BACKGROUND_TYPE" val="general"/>
  <p:tag name="KSO_WM_SLIDE_SUPPORT_FEATURE_TYPE" val="0"/>
  <p:tag name="KSO_WM_TEMPLATE_ASSEMBLE_XID" val="5f7323820ff15d9a40f7dbca"/>
  <p:tag name="KSO_WM_TEMPLATE_ASSEMBLE_GROUPID" val="5f72ec2fe9a9ac260a3f6cdb"/>
</p:tagLst>
</file>

<file path=ppt/tags/tag187.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SLIDE_BACKGROUND_TYPE" val="frame"/>
</p:tagLst>
</file>

<file path=ppt/tags/tag190.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191.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195.xml><?xml version="1.0" encoding="utf-8"?>
<p:tagLst xmlns:p="http://schemas.openxmlformats.org/presentationml/2006/main">
  <p:tag name="KSO_WM_UNIT_VALUE" val="1904*3384"/>
  <p:tag name="KSO_WM_UNIT_HIGHLIGHT" val="0"/>
  <p:tag name="KSO_WM_UNIT_COMPATIBLE" val="0"/>
  <p:tag name="KSO_WM_UNIT_DIAGRAM_ISNUMVISUAL" val="0"/>
  <p:tag name="KSO_WM_UNIT_DIAGRAM_ISREFERUNIT" val="0"/>
  <p:tag name="KSO_WM_UNIT_TYPE" val="d"/>
  <p:tag name="KSO_WM_UNIT_INDEX" val="1"/>
  <p:tag name="KSO_WM_UNIT_ID" val="diagram20201628_1*d*1"/>
  <p:tag name="KSO_WM_TEMPLATE_CATEGORY" val="diagram"/>
  <p:tag name="KSO_WM_TEMPLATE_INDEX" val="20201628"/>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628_1*i*1"/>
  <p:tag name="KSO_WM_TEMPLATE_CATEGORY" val="diagram"/>
  <p:tag name="KSO_WM_TEMPLATE_INDEX" val="20201628"/>
  <p:tag name="KSO_WM_UNIT_LAYERLEVEL" val="1"/>
  <p:tag name="KSO_WM_TAG_VERSION" val="1.0"/>
  <p:tag name="KSO_WM_BEAUTIFY_FLAG" val="#wm#"/>
</p:tagLst>
</file>

<file path=ppt/tags/tag197.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198.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42_1*a*1"/>
  <p:tag name="KSO_WM_TEMPLATE_CATEGORY" val="custom"/>
  <p:tag name="KSO_WM_TEMPLATE_INDEX" val="20204542"/>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同心逐梦 不断超越"/>
  <p:tag name="KSO_WM_UNIT_BLOCK" val="0"/>
  <p:tag name="KSO_WM_UNIT_DEC_AREA_ID" val="74dbe8614bc74c1abac7a0b11a3d4f5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99e8fccaa14d481bb7140f9210911024"/>
  <p:tag name="KSO_WM_UNIT_TEXT_FILL_FORE_SCHEMECOLOR_INDEX_BRIGHTNESS" val="0.15"/>
  <p:tag name="KSO_WM_UNIT_TEXT_FILL_FORE_SCHEMECOLOR_INDEX" val="13"/>
  <p:tag name="KSO_WM_UNIT_TEXT_FILL_TYPE" val="1"/>
  <p:tag name="KSO_WM_TEMPLATE_ASSEMBLE_XID" val="5f7323820ff15d9a40f7dbcc"/>
  <p:tag name="KSO_WM_TEMPLATE_ASSEMBLE_GROUPID" val="5f72ec2fe9a9ac260a3f6cdb"/>
</p:tagLst>
</file>

<file path=ppt/tags/tag20.xml><?xml version="1.0" encoding="utf-8"?>
<p:tagLst xmlns:p="http://schemas.openxmlformats.org/presentationml/2006/main">
  <p:tag name="KSO_WM_SLIDE_BACKGROUND_TYPE" val="frame"/>
</p:tagLst>
</file>

<file path=ppt/tags/tag200.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203.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204.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205.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206.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7*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07.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7*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Lst>
</file>

<file path=ppt/tags/tag208.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42_7*e*1"/>
  <p:tag name="KSO_WM_TEMPLATE_CATEGORY" val="custom"/>
  <p:tag name="KSO_WM_TEMPLATE_INDEX" val="20204542"/>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49ee206259484c3aaac0e1073961ad83"/>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7*i*1"/>
  <p:tag name="KSO_WM_TEMPLATE_CATEGORY" val="custom"/>
  <p:tag name="KSO_WM_TEMPLATE_INDEX" val="20204542"/>
  <p:tag name="KSO_WM_UNIT_LAYERLEVEL" val="1"/>
  <p:tag name="KSO_WM_TAG_VERSION" val="1.0"/>
  <p:tag name="KSO_WM_BEAUTIFY_FLAG" val="#wm#"/>
  <p:tag name="KSO_WM_UNIT_BLOCK" val="0"/>
  <p:tag name="KSO_WM_UNIT_SM_LIMIT_TYPE" val="0"/>
  <p:tag name="KSO_WM_UNIT_DEC_AREA_ID" val="46dfc2b71de74b8e917e652b46271e6d"/>
  <p:tag name="KSO_WM_UNIT_DECORATE_INFO" val="{&quot;DecorateInfoH&quot;:{&quot;IsAbs&quot;:true},&quot;DecorateInfoW&quot;:{&quot;IsAbs&quot;:true},&quot;DecorateInfoX&quot;:{&quot;IsAbs&quot;:true,&quot;Pos&quot;:0},&quot;DecorateInfoY&quot;:{&quot;IsAbs&quot;:true,&quot;Pos&quot;:0},&quot;ReferentInfo&quot;:{&quot;Id&quot;:&quot;49ee206259484c3aaac0e1073961ad83&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21.xml><?xml version="1.0" encoding="utf-8"?>
<p:tagLst xmlns:p="http://schemas.openxmlformats.org/presentationml/2006/main">
  <p:tag name="KSO_WM_SLIDE_BACKGROUND_TYPE" val="frame"/>
</p:tagLst>
</file>

<file path=ppt/tags/tag210.xml><?xml version="1.0" encoding="utf-8"?>
<p:tagLst xmlns:p="http://schemas.openxmlformats.org/presentationml/2006/main">
  <p:tag name="KSO_WM_BEAUTIFY_FLAG" val="#wm#"/>
  <p:tag name="KSO_WM_TEMPLATE_CATEGORY" val="custom"/>
  <p:tag name="KSO_WM_TEMPLATE_INDEX" val="20204542"/>
  <p:tag name="KSO_WM_CHIP_INFOS" val="{&quot;layout_type&quot;:&quot;forleft2&quot;,&quot;slide_type&quot;:[&quot;sectionTitle&quot;],&quot;aspect_ratio&quot;:&quot;16:9&quot;}"/>
  <p:tag name="KSO_WM_CHIP_XID" val="5ebe041a0ac41c4a0a525596"/>
  <p:tag name="KSO_WM_CHIP_FILLPROP" val="[[{&quot;fill_id&quot;:&quot;70fdc35eccfb46679a89a537f7cb4280&quot;,&quot;fill_align&quot;:&quot;cm&quot;,&quot;text_align&quot;:&quot;lm&quot;,&quot;text_direction&quot;:&quot;horizontal&quot;,&quot;chip_types&quot;:[&quot;text&quot;,&quot;header&quot;]}]]"/>
  <p:tag name="KSO_WM_SLIDE_ID" val="custom20204542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SLIDE_SIZE" val="540*400"/>
  <p:tag name="KSO_WM_SLIDE_POSITION" val="40*69"/>
  <p:tag name="KSO_WM_TAG_VERSION" val="1.0"/>
  <p:tag name="KSO_WM_SLIDE_LAYOUT" val="a_b_e"/>
  <p:tag name="KSO_WM_SLIDE_LAYOUT_CNT" val="1_1_1"/>
  <p:tag name="KSO_WM_CHIP_GROUPID" val="5ebf6661ddc3daf3fef3f760"/>
  <p:tag name="KSO_WM_SLIDE_LAYOUT_INFO" val="{&quot;id&quot;:&quot;2020-09-29T20:08:04&quot;,&quot;maxSize&quot;:{&quot;size1&quot;:65.901603642216443},&quot;minSize&quot;:{&quot;size1&quot;:57.501603642216438},&quot;normalSize&quot;:{&quot;size1&quot;:61.70160364221644},&quot;subLayout&quot;:[{&quot;id&quot;:&quot;2020-09-29T20:08:04&quot;,&quot;maxSize&quot;:{&quot;size1&quot;:89.778853437914862},&quot;minSize&quot;:{&quot;size1&quot;:77.678853437914853},&quot;normalSize&quot;:{&quot;size1&quot;:84.078853437914859},&quot;subLayout&quot;:[{&quot;id&quot;:&quot;2020-09-29T20:08:04&quot;,&quot;margin&quot;:{&quot;bottom&quot;:1.3915197849273682,&quot;left&quot;:2.2577943801879883,&quot;right&quot;:12.558871269226074,&quot;top&quot;:2.573974609375},&quot;type&quot;:0},{&quot;id&quot;:&quot;2020-09-29T20:08:04&quot;,&quot;margin&quot;:{&quot;bottom&quot;:0.09673541784286499,&quot;left&quot;:2.2577943801879883,&quot;right&quot;:12.558871269226074,&quot;top&quot;:0.15541090071201324},&quot;type&quot;:0}],&quot;type&quot;:0},{&quot;id&quot;:&quot;2020-09-29T20:08:04&quot;,&quot;margin&quot;:{&quot;bottom&quot;:2.5739796161651611,&quot;left&quot;:2.2577943801879883,&quot;right&quot;:12.558871269226074,&quot;top&quot;:0.083181090652942657},&quot;type&quot;:0}],&quot;type&quot;:0}"/>
  <p:tag name="KSO_WM_SLIDE_BK_DARK_LIGHT" val="2"/>
  <p:tag name="KSO_WM_SLIDE_BACKGROUND_TYPE" val="general"/>
  <p:tag name="KSO_WM_SLIDE_SUPPORT_FEATURE_TYPE" val="0"/>
  <p:tag name="KSO_WM_TEMPLATE_ASSEMBLE_XID" val="5f7323820ff15d9a40f7dbca"/>
  <p:tag name="KSO_WM_TEMPLATE_ASSEMBLE_GROUPID" val="5f72ec2fe9a9ac260a3f6cdb"/>
</p:tagLst>
</file>

<file path=ppt/tags/tag211.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216.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217.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218.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219.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SLIDE_BACKGROUND_TYPE" val="frame"/>
</p:tagLst>
</file>

<file path=ppt/tags/tag220.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223.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z"/>
  <p:tag name="KSO_WM_UNIT_INDEX" val="1_2"/>
  <p:tag name="KSO_WM_UNIT_ID" val="custom20204542_10*l_z*1_2"/>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224.xml><?xml version="1.0" encoding="utf-8"?>
<p:tagLst xmlns:p="http://schemas.openxmlformats.org/presentationml/2006/main">
  <p:tag name="KSO_WM_UNIT_BLOCK" val="0"/>
  <p:tag name="KSO_WM_UNIT_IS_LAYOUT_DIAGRAM" val="1"/>
  <p:tag name="KSO_WM_UNIT_NOCLEAR" val="0"/>
  <p:tag name="KSO_WM_UNIT_VALUE" val="140"/>
  <p:tag name="KSO_WM_UNIT_HIGHLIGHT" val="0"/>
  <p:tag name="KSO_WM_UNIT_COMPATIBLE" val="0"/>
  <p:tag name="KSO_WM_UNIT_DIAGRAM_ISNUMVISUAL" val="0"/>
  <p:tag name="KSO_WM_UNIT_DIAGRAM_ISREFERUNIT" val="0"/>
  <p:tag name="KSO_WM_DIAGRAM_GROUP_CODE" val="l1-2"/>
  <p:tag name="KSO_WM_UNIT_TYPE" val="l_h_f"/>
  <p:tag name="KSO_WM_UNIT_INDEX" val="1_1_1"/>
  <p:tag name="KSO_WM_UNIT_ID" val="custom20204542_10*l_h_f*1_1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SUBTYPE" val="a"/>
  <p:tag name="KSO_WM_UNIT_TEXT_FILL_FORE_SCHEMECOLOR_INDEX_BRIGHTNESS" val="0.35"/>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UNIT_BLOCK" val="0"/>
  <p:tag name="KSO_WM_UNIT_IS_LAYOUT_DIAGRAM" val="1"/>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2"/>
  <p:tag name="KSO_WM_UNIT_TYPE" val="l_h_a"/>
  <p:tag name="KSO_WM_UNIT_INDEX" val="1_1_1"/>
  <p:tag name="KSO_WM_UNIT_ID" val="custom20204542_10*l_h_a*1_1_1"/>
  <p:tag name="KSO_WM_TEMPLATE_CATEGORY" val="custom"/>
  <p:tag name="KSO_WM_TEMPLATE_INDEX" val="20204542"/>
  <p:tag name="KSO_WM_UNIT_LAYERLEVEL" val="1_1_1"/>
  <p:tag name="KSO_WM_TAG_VERSION" val="1.0"/>
  <p:tag name="KSO_WM_BEAUTIFY_FLAG" val="#wm#"/>
  <p:tag name="KSO_WM_UNIT_PRESET_TEXT" val="单击此处添加小标题"/>
  <p:tag name="KSO_WM_UNIT_TEXT_FILL_FORE_SCHEMECOLOR_INDEX_BRIGHTNESS" val="0.15"/>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1_1"/>
  <p:tag name="KSO_WM_UNIT_ID" val="custom20204542_10*l_h_i*1_1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227.xml><?xml version="1.0" encoding="utf-8"?>
<p:tagLst xmlns:p="http://schemas.openxmlformats.org/presentationml/2006/main">
  <p:tag name="KSO_WM_UNIT_BLOCK" val="0"/>
  <p:tag name="KSO_WM_UNIT_IS_LAYOUT_DIAGRAM" val="1"/>
  <p:tag name="KSO_WM_UNIT_NOCLEAR" val="0"/>
  <p:tag name="KSO_WM_UNIT_VALUE" val="140"/>
  <p:tag name="KSO_WM_UNIT_HIGHLIGHT" val="0"/>
  <p:tag name="KSO_WM_UNIT_COMPATIBLE" val="0"/>
  <p:tag name="KSO_WM_UNIT_DIAGRAM_ISNUMVISUAL" val="0"/>
  <p:tag name="KSO_WM_UNIT_DIAGRAM_ISREFERUNIT" val="0"/>
  <p:tag name="KSO_WM_DIAGRAM_GROUP_CODE" val="l1-2"/>
  <p:tag name="KSO_WM_UNIT_TYPE" val="l_h_f"/>
  <p:tag name="KSO_WM_UNIT_INDEX" val="1_2_1"/>
  <p:tag name="KSO_WM_UNIT_ID" val="custom20204542_10*l_h_f*1_2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SUBTYPE" val="a"/>
  <p:tag name="KSO_WM_UNIT_TEXT_FILL_FORE_SCHEMECOLOR_INDEX_BRIGHTNESS" val="0.35"/>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UNIT_BLOCK" val="0"/>
  <p:tag name="KSO_WM_UNIT_IS_LAYOUT_DIAGRAM" val="1"/>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2"/>
  <p:tag name="KSO_WM_UNIT_TYPE" val="l_h_a"/>
  <p:tag name="KSO_WM_UNIT_INDEX" val="1_2_1"/>
  <p:tag name="KSO_WM_UNIT_ID" val="custom20204542_10*l_h_a*1_2_1"/>
  <p:tag name="KSO_WM_TEMPLATE_CATEGORY" val="custom"/>
  <p:tag name="KSO_WM_TEMPLATE_INDEX" val="20204542"/>
  <p:tag name="KSO_WM_UNIT_LAYERLEVEL" val="1_1_1"/>
  <p:tag name="KSO_WM_TAG_VERSION" val="1.0"/>
  <p:tag name="KSO_WM_BEAUTIFY_FLAG" val="#wm#"/>
  <p:tag name="KSO_WM_UNIT_PRESET_TEXT" val="单击此处添加小标题"/>
  <p:tag name="KSO_WM_UNIT_TEXT_FILL_FORE_SCHEMECOLOR_INDEX_BRIGHTNESS" val="0.15"/>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2_1"/>
  <p:tag name="KSO_WM_UNIT_ID" val="custom20204542_10*l_h_i*1_2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23.xml><?xml version="1.0" encoding="utf-8"?>
<p:tagLst xmlns:p="http://schemas.openxmlformats.org/presentationml/2006/main">
  <p:tag name="KSO_WM_SLIDE_BACKGROUND_TYPE" val="leftRight"/>
</p:tagLst>
</file>

<file path=ppt/tags/tag230.xml><?xml version="1.0" encoding="utf-8"?>
<p:tagLst xmlns:p="http://schemas.openxmlformats.org/presentationml/2006/main">
  <p:tag name="KSO_WM_UNIT_BLOCK" val="0"/>
  <p:tag name="KSO_WM_UNIT_IS_LAYOUT_DIAGRAM" val="1"/>
  <p:tag name="KSO_WM_UNIT_NOCLEAR" val="0"/>
  <p:tag name="KSO_WM_UNIT_VALUE" val="140"/>
  <p:tag name="KSO_WM_UNIT_HIGHLIGHT" val="0"/>
  <p:tag name="KSO_WM_UNIT_COMPATIBLE" val="0"/>
  <p:tag name="KSO_WM_UNIT_DIAGRAM_ISNUMVISUAL" val="0"/>
  <p:tag name="KSO_WM_UNIT_DIAGRAM_ISREFERUNIT" val="0"/>
  <p:tag name="KSO_WM_DIAGRAM_GROUP_CODE" val="l1-2"/>
  <p:tag name="KSO_WM_UNIT_TYPE" val="l_h_f"/>
  <p:tag name="KSO_WM_UNIT_INDEX" val="1_3_1"/>
  <p:tag name="KSO_WM_UNIT_ID" val="custom20204542_10*l_h_f*1_3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SUBTYPE" val="a"/>
  <p:tag name="KSO_WM_UNIT_TEXT_FILL_FORE_SCHEMECOLOR_INDEX_BRIGHTNESS" val="0.35"/>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UNIT_BLOCK" val="0"/>
  <p:tag name="KSO_WM_UNIT_IS_LAYOUT_DIAGRAM" val="1"/>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2"/>
  <p:tag name="KSO_WM_UNIT_TYPE" val="l_h_a"/>
  <p:tag name="KSO_WM_UNIT_INDEX" val="1_3_1"/>
  <p:tag name="KSO_WM_UNIT_ID" val="custom20204542_10*l_h_a*1_3_1"/>
  <p:tag name="KSO_WM_TEMPLATE_CATEGORY" val="custom"/>
  <p:tag name="KSO_WM_TEMPLATE_INDEX" val="20204542"/>
  <p:tag name="KSO_WM_UNIT_LAYERLEVEL" val="1_1_1"/>
  <p:tag name="KSO_WM_TAG_VERSION" val="1.0"/>
  <p:tag name="KSO_WM_BEAUTIFY_FLAG" val="#wm#"/>
  <p:tag name="KSO_WM_UNIT_PRESET_TEXT" val="单击此处添加小标题"/>
  <p:tag name="KSO_WM_UNIT_TEXT_FILL_FORE_SCHEMECOLOR_INDEX_BRIGHTNESS" val="0.15"/>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3_1"/>
  <p:tag name="KSO_WM_UNIT_ID" val="custom20204542_10*l_h_i*1_3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233.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z"/>
  <p:tag name="KSO_WM_UNIT_INDEX" val="1_1"/>
  <p:tag name="KSO_WM_UNIT_ID" val="custom20204542_10*l_z*1_1"/>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234.xml><?xml version="1.0" encoding="utf-8"?>
<p:tagLst xmlns:p="http://schemas.openxmlformats.org/presentationml/2006/main">
  <p:tag name="KSO_WM_UNIT_BLOCK" val="0"/>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4542_10*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542_10"/>
  <p:tag name="KSO_WM_TEMPLATE_SUBCATEGORY" val="0"/>
  <p:tag name="KSO_WM_TEMPLATE_MASTER_TYPE" val="0"/>
  <p:tag name="KSO_WM_TEMPLATE_COLOR_TYPE" val="1"/>
  <p:tag name="KSO_WM_SLIDE_TYPE" val="text"/>
  <p:tag name="KSO_WM_SLIDE_SUBTYPE" val="diag"/>
  <p:tag name="KSO_WM_SLIDE_ITEM_CNT" val="3"/>
  <p:tag name="KSO_WM_SLIDE_INDEX" val="10"/>
  <p:tag name="KSO_WM_SLIDE_SIZE" val="863.547*332.447"/>
  <p:tag name="KSO_WM_SLIDE_POSITION" val="48.3028*160.6"/>
  <p:tag name="KSO_WM_DIAGRAM_GROUP_CODE" val="l1-2"/>
  <p:tag name="KSO_WM_SLIDE_DIAGTYPE" val="l"/>
  <p:tag name="KSO_WM_TAG_VERSION" val="1.0"/>
  <p:tag name="KSO_WM_BEAUTIFY_FLAG" val="#wm#"/>
  <p:tag name="KSO_WM_TEMPLATE_CATEGORY" val="custom"/>
  <p:tag name="KSO_WM_TEMPLATE_INDEX" val="20204542"/>
  <p:tag name="KSO_WM_SLIDE_LAYOUT" val="a_l"/>
  <p:tag name="KSO_WM_SLIDE_LAYOUT_CNT" val="1_1"/>
</p:tagLst>
</file>

<file path=ppt/tags/tag236.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237.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7*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38.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7*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Lst>
</file>

<file path=ppt/tags/tag239.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42_7*e*1"/>
  <p:tag name="KSO_WM_TEMPLATE_CATEGORY" val="custom"/>
  <p:tag name="KSO_WM_TEMPLATE_INDEX" val="20204542"/>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49ee206259484c3aaac0e1073961ad83"/>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4.xml><?xml version="1.0" encoding="utf-8"?>
<p:tagLst xmlns:p="http://schemas.openxmlformats.org/presentationml/2006/main">
  <p:tag name="KSO_WM_SLIDE_BACKGROUND_TYPE" val="leftRight"/>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7*i*1"/>
  <p:tag name="KSO_WM_TEMPLATE_CATEGORY" val="custom"/>
  <p:tag name="KSO_WM_TEMPLATE_INDEX" val="20204542"/>
  <p:tag name="KSO_WM_UNIT_LAYERLEVEL" val="1"/>
  <p:tag name="KSO_WM_TAG_VERSION" val="1.0"/>
  <p:tag name="KSO_WM_BEAUTIFY_FLAG" val="#wm#"/>
  <p:tag name="KSO_WM_UNIT_BLOCK" val="0"/>
  <p:tag name="KSO_WM_UNIT_SM_LIMIT_TYPE" val="0"/>
  <p:tag name="KSO_WM_UNIT_DEC_AREA_ID" val="46dfc2b71de74b8e917e652b46271e6d"/>
  <p:tag name="KSO_WM_UNIT_DECORATE_INFO" val="{&quot;DecorateInfoH&quot;:{&quot;IsAbs&quot;:true},&quot;DecorateInfoW&quot;:{&quot;IsAbs&quot;:true},&quot;DecorateInfoX&quot;:{&quot;IsAbs&quot;:true,&quot;Pos&quot;:0},&quot;DecorateInfoY&quot;:{&quot;IsAbs&quot;:true,&quot;Pos&quot;:0},&quot;ReferentInfo&quot;:{&quot;Id&quot;:&quot;49ee206259484c3aaac0e1073961ad83&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241.xml><?xml version="1.0" encoding="utf-8"?>
<p:tagLst xmlns:p="http://schemas.openxmlformats.org/presentationml/2006/main">
  <p:tag name="KSO_WM_BEAUTIFY_FLAG" val="#wm#"/>
  <p:tag name="KSO_WM_TEMPLATE_CATEGORY" val="custom"/>
  <p:tag name="KSO_WM_TEMPLATE_INDEX" val="20204542"/>
  <p:tag name="KSO_WM_CHIP_INFOS" val="{&quot;layout_type&quot;:&quot;forleft2&quot;,&quot;slide_type&quot;:[&quot;sectionTitle&quot;],&quot;aspect_ratio&quot;:&quot;16:9&quot;}"/>
  <p:tag name="KSO_WM_CHIP_XID" val="5ebe041a0ac41c4a0a525596"/>
  <p:tag name="KSO_WM_CHIP_FILLPROP" val="[[{&quot;fill_id&quot;:&quot;70fdc35eccfb46679a89a537f7cb4280&quot;,&quot;fill_align&quot;:&quot;cm&quot;,&quot;text_align&quot;:&quot;lm&quot;,&quot;text_direction&quot;:&quot;horizontal&quot;,&quot;chip_types&quot;:[&quot;text&quot;,&quot;header&quot;]}]]"/>
  <p:tag name="KSO_WM_SLIDE_ID" val="custom20204542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SLIDE_SIZE" val="540*400"/>
  <p:tag name="KSO_WM_SLIDE_POSITION" val="40*69"/>
  <p:tag name="KSO_WM_TAG_VERSION" val="1.0"/>
  <p:tag name="KSO_WM_SLIDE_LAYOUT" val="a_b_e"/>
  <p:tag name="KSO_WM_SLIDE_LAYOUT_CNT" val="1_1_1"/>
  <p:tag name="KSO_WM_CHIP_GROUPID" val="5ebf6661ddc3daf3fef3f760"/>
  <p:tag name="KSO_WM_SLIDE_LAYOUT_INFO" val="{&quot;id&quot;:&quot;2020-09-29T20:08:04&quot;,&quot;maxSize&quot;:{&quot;size1&quot;:65.901603642216443},&quot;minSize&quot;:{&quot;size1&quot;:57.501603642216438},&quot;normalSize&quot;:{&quot;size1&quot;:61.70160364221644},&quot;subLayout&quot;:[{&quot;id&quot;:&quot;2020-09-29T20:08:04&quot;,&quot;maxSize&quot;:{&quot;size1&quot;:89.778853437914862},&quot;minSize&quot;:{&quot;size1&quot;:77.678853437914853},&quot;normalSize&quot;:{&quot;size1&quot;:84.078853437914859},&quot;subLayout&quot;:[{&quot;id&quot;:&quot;2020-09-29T20:08:04&quot;,&quot;margin&quot;:{&quot;bottom&quot;:1.3915197849273682,&quot;left&quot;:2.2577943801879883,&quot;right&quot;:12.558871269226074,&quot;top&quot;:2.573974609375},&quot;type&quot;:0},{&quot;id&quot;:&quot;2020-09-29T20:08:04&quot;,&quot;margin&quot;:{&quot;bottom&quot;:0.09673541784286499,&quot;left&quot;:2.2577943801879883,&quot;right&quot;:12.558871269226074,&quot;top&quot;:0.15541090071201324},&quot;type&quot;:0}],&quot;type&quot;:0},{&quot;id&quot;:&quot;2020-09-29T20:08:04&quot;,&quot;margin&quot;:{&quot;bottom&quot;:2.5739796161651611,&quot;left&quot;:2.2577943801879883,&quot;right&quot;:12.558871269226074,&quot;top&quot;:0.083181090652942657},&quot;type&quot;:0}],&quot;type&quot;:0}"/>
  <p:tag name="KSO_WM_SLIDE_BK_DARK_LIGHT" val="2"/>
  <p:tag name="KSO_WM_SLIDE_BACKGROUND_TYPE" val="general"/>
  <p:tag name="KSO_WM_SLIDE_SUPPORT_FEATURE_TYPE" val="0"/>
  <p:tag name="KSO_WM_TEMPLATE_ASSEMBLE_XID" val="5f7323820ff15d9a40f7dbca"/>
  <p:tag name="KSO_WM_TEMPLATE_ASSEMBLE_GROUPID" val="5f72ec2fe9a9ac260a3f6cdb"/>
</p:tagLst>
</file>

<file path=ppt/tags/tag242.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247.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248.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249.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25.xml><?xml version="1.0" encoding="utf-8"?>
<p:tagLst xmlns:p="http://schemas.openxmlformats.org/presentationml/2006/main">
  <p:tag name="KSO_WM_SLIDE_BACKGROUND_TYPE" val="leftRight"/>
</p:tagLst>
</file>

<file path=ppt/tags/tag250.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254.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7*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55.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7*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Lst>
</file>

<file path=ppt/tags/tag256.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42_7*e*1"/>
  <p:tag name="KSO_WM_TEMPLATE_CATEGORY" val="custom"/>
  <p:tag name="KSO_WM_TEMPLATE_INDEX" val="20204542"/>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49ee206259484c3aaac0e1073961ad83"/>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7*i*1"/>
  <p:tag name="KSO_WM_TEMPLATE_CATEGORY" val="custom"/>
  <p:tag name="KSO_WM_TEMPLATE_INDEX" val="20204542"/>
  <p:tag name="KSO_WM_UNIT_LAYERLEVEL" val="1"/>
  <p:tag name="KSO_WM_TAG_VERSION" val="1.0"/>
  <p:tag name="KSO_WM_BEAUTIFY_FLAG" val="#wm#"/>
  <p:tag name="KSO_WM_UNIT_BLOCK" val="0"/>
  <p:tag name="KSO_WM_UNIT_SM_LIMIT_TYPE" val="0"/>
  <p:tag name="KSO_WM_UNIT_DEC_AREA_ID" val="46dfc2b71de74b8e917e652b46271e6d"/>
  <p:tag name="KSO_WM_UNIT_DECORATE_INFO" val="{&quot;DecorateInfoH&quot;:{&quot;IsAbs&quot;:true},&quot;DecorateInfoW&quot;:{&quot;IsAbs&quot;:true},&quot;DecorateInfoX&quot;:{&quot;IsAbs&quot;:true,&quot;Pos&quot;:0},&quot;DecorateInfoY&quot;:{&quot;IsAbs&quot;:true,&quot;Pos&quot;:0},&quot;ReferentInfo&quot;:{&quot;Id&quot;:&quot;49ee206259484c3aaac0e1073961ad83&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258.xml><?xml version="1.0" encoding="utf-8"?>
<p:tagLst xmlns:p="http://schemas.openxmlformats.org/presentationml/2006/main">
  <p:tag name="KSO_WM_BEAUTIFY_FLAG" val="#wm#"/>
  <p:tag name="KSO_WM_TEMPLATE_CATEGORY" val="custom"/>
  <p:tag name="KSO_WM_TEMPLATE_INDEX" val="20204542"/>
  <p:tag name="KSO_WM_CHIP_INFOS" val="{&quot;layout_type&quot;:&quot;forleft2&quot;,&quot;slide_type&quot;:[&quot;sectionTitle&quot;],&quot;aspect_ratio&quot;:&quot;16:9&quot;}"/>
  <p:tag name="KSO_WM_CHIP_XID" val="5ebe041a0ac41c4a0a525596"/>
  <p:tag name="KSO_WM_CHIP_FILLPROP" val="[[{&quot;fill_id&quot;:&quot;70fdc35eccfb46679a89a537f7cb4280&quot;,&quot;fill_align&quot;:&quot;cm&quot;,&quot;text_align&quot;:&quot;lm&quot;,&quot;text_direction&quot;:&quot;horizontal&quot;,&quot;chip_types&quot;:[&quot;text&quot;,&quot;header&quot;]}]]"/>
  <p:tag name="KSO_WM_SLIDE_ID" val="custom20204542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SLIDE_SIZE" val="540*400"/>
  <p:tag name="KSO_WM_SLIDE_POSITION" val="40*69"/>
  <p:tag name="KSO_WM_TAG_VERSION" val="1.0"/>
  <p:tag name="KSO_WM_SLIDE_LAYOUT" val="a_b_e"/>
  <p:tag name="KSO_WM_SLIDE_LAYOUT_CNT" val="1_1_1"/>
  <p:tag name="KSO_WM_CHIP_GROUPID" val="5ebf6661ddc3daf3fef3f760"/>
  <p:tag name="KSO_WM_SLIDE_LAYOUT_INFO" val="{&quot;id&quot;:&quot;2020-09-29T20:08:04&quot;,&quot;maxSize&quot;:{&quot;size1&quot;:65.901603642216443},&quot;minSize&quot;:{&quot;size1&quot;:57.501603642216438},&quot;normalSize&quot;:{&quot;size1&quot;:61.70160364221644},&quot;subLayout&quot;:[{&quot;id&quot;:&quot;2020-09-29T20:08:04&quot;,&quot;maxSize&quot;:{&quot;size1&quot;:89.778853437914862},&quot;minSize&quot;:{&quot;size1&quot;:77.678853437914853},&quot;normalSize&quot;:{&quot;size1&quot;:84.078853437914859},&quot;subLayout&quot;:[{&quot;id&quot;:&quot;2020-09-29T20:08:04&quot;,&quot;margin&quot;:{&quot;bottom&quot;:1.3915197849273682,&quot;left&quot;:2.2577943801879883,&quot;right&quot;:12.558871269226074,&quot;top&quot;:2.573974609375},&quot;type&quot;:0},{&quot;id&quot;:&quot;2020-09-29T20:08:04&quot;,&quot;margin&quot;:{&quot;bottom&quot;:0.09673541784286499,&quot;left&quot;:2.2577943801879883,&quot;right&quot;:12.558871269226074,&quot;top&quot;:0.15541090071201324},&quot;type&quot;:0}],&quot;type&quot;:0},{&quot;id&quot;:&quot;2020-09-29T20:08:04&quot;,&quot;margin&quot;:{&quot;bottom&quot;:2.5739796161651611,&quot;left&quot;:2.2577943801879883,&quot;right&quot;:12.558871269226074,&quot;top&quot;:0.083181090652942657},&quot;type&quot;:0}],&quot;type&quot;:0}"/>
  <p:tag name="KSO_WM_SLIDE_BK_DARK_LIGHT" val="2"/>
  <p:tag name="KSO_WM_SLIDE_BACKGROUND_TYPE" val="general"/>
  <p:tag name="KSO_WM_SLIDE_SUPPORT_FEATURE_TYPE" val="0"/>
  <p:tag name="KSO_WM_TEMPLATE_ASSEMBLE_XID" val="5f7323820ff15d9a40f7dbca"/>
  <p:tag name="KSO_WM_TEMPLATE_ASSEMBLE_GROUPID" val="5f72ec2fe9a9ac260a3f6cdb"/>
</p:tagLst>
</file>

<file path=ppt/tags/tag259.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SLIDE_BACKGROUND_TYPE" val="leftRight"/>
</p:tagLst>
</file>

<file path=ppt/tags/tag260.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264.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265.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266.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267.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268.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26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7*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7.xml><?xml version="1.0" encoding="utf-8"?>
<p:tagLst xmlns:p="http://schemas.openxmlformats.org/presentationml/2006/main">
  <p:tag name="KSO_WM_SLIDE_BACKGROUND_TYPE" val="leftRight"/>
</p:tagLst>
</file>

<file path=ppt/tags/tag27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7*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Lst>
</file>

<file path=ppt/tags/tag271.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42_7*e*1"/>
  <p:tag name="KSO_WM_TEMPLATE_CATEGORY" val="custom"/>
  <p:tag name="KSO_WM_TEMPLATE_INDEX" val="20204542"/>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49ee206259484c3aaac0e1073961ad83"/>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7*i*1"/>
  <p:tag name="KSO_WM_TEMPLATE_CATEGORY" val="custom"/>
  <p:tag name="KSO_WM_TEMPLATE_INDEX" val="20204542"/>
  <p:tag name="KSO_WM_UNIT_LAYERLEVEL" val="1"/>
  <p:tag name="KSO_WM_TAG_VERSION" val="1.0"/>
  <p:tag name="KSO_WM_BEAUTIFY_FLAG" val="#wm#"/>
  <p:tag name="KSO_WM_UNIT_BLOCK" val="0"/>
  <p:tag name="KSO_WM_UNIT_SM_LIMIT_TYPE" val="0"/>
  <p:tag name="KSO_WM_UNIT_DEC_AREA_ID" val="46dfc2b71de74b8e917e652b46271e6d"/>
  <p:tag name="KSO_WM_UNIT_DECORATE_INFO" val="{&quot;DecorateInfoH&quot;:{&quot;IsAbs&quot;:true},&quot;DecorateInfoW&quot;:{&quot;IsAbs&quot;:true},&quot;DecorateInfoX&quot;:{&quot;IsAbs&quot;:true,&quot;Pos&quot;:0},&quot;DecorateInfoY&quot;:{&quot;IsAbs&quot;:true,&quot;Pos&quot;:0},&quot;ReferentInfo&quot;:{&quot;Id&quot;:&quot;49ee206259484c3aaac0e1073961ad83&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273.xml><?xml version="1.0" encoding="utf-8"?>
<p:tagLst xmlns:p="http://schemas.openxmlformats.org/presentationml/2006/main">
  <p:tag name="KSO_WM_BEAUTIFY_FLAG" val="#wm#"/>
  <p:tag name="KSO_WM_TEMPLATE_CATEGORY" val="custom"/>
  <p:tag name="KSO_WM_TEMPLATE_INDEX" val="20204542"/>
  <p:tag name="KSO_WM_CHIP_INFOS" val="{&quot;layout_type&quot;:&quot;forleft2&quot;,&quot;slide_type&quot;:[&quot;sectionTitle&quot;],&quot;aspect_ratio&quot;:&quot;16:9&quot;}"/>
  <p:tag name="KSO_WM_CHIP_XID" val="5ebe041a0ac41c4a0a525596"/>
  <p:tag name="KSO_WM_CHIP_FILLPROP" val="[[{&quot;fill_id&quot;:&quot;70fdc35eccfb46679a89a537f7cb4280&quot;,&quot;fill_align&quot;:&quot;cm&quot;,&quot;text_align&quot;:&quot;lm&quot;,&quot;text_direction&quot;:&quot;horizontal&quot;,&quot;chip_types&quot;:[&quot;text&quot;,&quot;header&quot;]}]]"/>
  <p:tag name="KSO_WM_SLIDE_ID" val="custom20204542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SLIDE_SIZE" val="540*400"/>
  <p:tag name="KSO_WM_SLIDE_POSITION" val="40*69"/>
  <p:tag name="KSO_WM_TAG_VERSION" val="1.0"/>
  <p:tag name="KSO_WM_SLIDE_LAYOUT" val="a_b_e"/>
  <p:tag name="KSO_WM_SLIDE_LAYOUT_CNT" val="1_1_1"/>
  <p:tag name="KSO_WM_CHIP_GROUPID" val="5ebf6661ddc3daf3fef3f760"/>
  <p:tag name="KSO_WM_SLIDE_LAYOUT_INFO" val="{&quot;id&quot;:&quot;2020-09-29T20:08:04&quot;,&quot;maxSize&quot;:{&quot;size1&quot;:65.901603642216443},&quot;minSize&quot;:{&quot;size1&quot;:57.501603642216438},&quot;normalSize&quot;:{&quot;size1&quot;:61.70160364221644},&quot;subLayout&quot;:[{&quot;id&quot;:&quot;2020-09-29T20:08:04&quot;,&quot;maxSize&quot;:{&quot;size1&quot;:89.778853437914862},&quot;minSize&quot;:{&quot;size1&quot;:77.678853437914853},&quot;normalSize&quot;:{&quot;size1&quot;:84.078853437914859},&quot;subLayout&quot;:[{&quot;id&quot;:&quot;2020-09-29T20:08:04&quot;,&quot;margin&quot;:{&quot;bottom&quot;:1.3915197849273682,&quot;left&quot;:2.2577943801879883,&quot;right&quot;:12.558871269226074,&quot;top&quot;:2.573974609375},&quot;type&quot;:0},{&quot;id&quot;:&quot;2020-09-29T20:08:04&quot;,&quot;margin&quot;:{&quot;bottom&quot;:0.09673541784286499,&quot;left&quot;:2.2577943801879883,&quot;right&quot;:12.558871269226074,&quot;top&quot;:0.15541090071201324},&quot;type&quot;:0}],&quot;type&quot;:0},{&quot;id&quot;:&quot;2020-09-29T20:08:04&quot;,&quot;margin&quot;:{&quot;bottom&quot;:2.5739796161651611,&quot;left&quot;:2.2577943801879883,&quot;right&quot;:12.558871269226074,&quot;top&quot;:0.083181090652942657},&quot;type&quot;:0}],&quot;type&quot;:0}"/>
  <p:tag name="KSO_WM_SLIDE_BK_DARK_LIGHT" val="2"/>
  <p:tag name="KSO_WM_SLIDE_BACKGROUND_TYPE" val="general"/>
  <p:tag name="KSO_WM_SLIDE_SUPPORT_FEATURE_TYPE" val="0"/>
  <p:tag name="KSO_WM_TEMPLATE_ASSEMBLE_XID" val="5f7323820ff15d9a40f7dbca"/>
  <p:tag name="KSO_WM_TEMPLATE_ASSEMBLE_GROUPID" val="5f72ec2fe9a9ac260a3f6cdb"/>
</p:tagLst>
</file>

<file path=ppt/tags/tag274.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278.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27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7*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8.xml><?xml version="1.0" encoding="utf-8"?>
<p:tagLst xmlns:p="http://schemas.openxmlformats.org/presentationml/2006/main">
  <p:tag name="KSO_WM_SLIDE_BACKGROUND_TYPE" val="leftRight"/>
</p:tagLst>
</file>

<file path=ppt/tags/tag28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7*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Lst>
</file>

<file path=ppt/tags/tag281.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42_7*e*1"/>
  <p:tag name="KSO_WM_TEMPLATE_CATEGORY" val="custom"/>
  <p:tag name="KSO_WM_TEMPLATE_INDEX" val="20204542"/>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49ee206259484c3aaac0e1073961ad83"/>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7*i*1"/>
  <p:tag name="KSO_WM_TEMPLATE_CATEGORY" val="custom"/>
  <p:tag name="KSO_WM_TEMPLATE_INDEX" val="20204542"/>
  <p:tag name="KSO_WM_UNIT_LAYERLEVEL" val="1"/>
  <p:tag name="KSO_WM_TAG_VERSION" val="1.0"/>
  <p:tag name="KSO_WM_BEAUTIFY_FLAG" val="#wm#"/>
  <p:tag name="KSO_WM_UNIT_BLOCK" val="0"/>
  <p:tag name="KSO_WM_UNIT_SM_LIMIT_TYPE" val="0"/>
  <p:tag name="KSO_WM_UNIT_DEC_AREA_ID" val="46dfc2b71de74b8e917e652b46271e6d"/>
  <p:tag name="KSO_WM_UNIT_DECORATE_INFO" val="{&quot;DecorateInfoH&quot;:{&quot;IsAbs&quot;:true},&quot;DecorateInfoW&quot;:{&quot;IsAbs&quot;:true},&quot;DecorateInfoX&quot;:{&quot;IsAbs&quot;:true,&quot;Pos&quot;:0},&quot;DecorateInfoY&quot;:{&quot;IsAbs&quot;:true,&quot;Pos&quot;:0},&quot;ReferentInfo&quot;:{&quot;Id&quot;:&quot;49ee206259484c3aaac0e1073961ad83&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283.xml><?xml version="1.0" encoding="utf-8"?>
<p:tagLst xmlns:p="http://schemas.openxmlformats.org/presentationml/2006/main">
  <p:tag name="KSO_WM_BEAUTIFY_FLAG" val="#wm#"/>
  <p:tag name="KSO_WM_TEMPLATE_CATEGORY" val="custom"/>
  <p:tag name="KSO_WM_TEMPLATE_INDEX" val="20204542"/>
  <p:tag name="KSO_WM_CHIP_INFOS" val="{&quot;layout_type&quot;:&quot;forleft2&quot;,&quot;slide_type&quot;:[&quot;sectionTitle&quot;],&quot;aspect_ratio&quot;:&quot;16:9&quot;}"/>
  <p:tag name="KSO_WM_CHIP_XID" val="5ebe041a0ac41c4a0a525596"/>
  <p:tag name="KSO_WM_CHIP_FILLPROP" val="[[{&quot;fill_id&quot;:&quot;70fdc35eccfb46679a89a537f7cb4280&quot;,&quot;fill_align&quot;:&quot;cm&quot;,&quot;text_align&quot;:&quot;lm&quot;,&quot;text_direction&quot;:&quot;horizontal&quot;,&quot;chip_types&quot;:[&quot;text&quot;,&quot;header&quot;]}]]"/>
  <p:tag name="KSO_WM_SLIDE_ID" val="custom20204542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SLIDE_SIZE" val="540*400"/>
  <p:tag name="KSO_WM_SLIDE_POSITION" val="40*69"/>
  <p:tag name="KSO_WM_TAG_VERSION" val="1.0"/>
  <p:tag name="KSO_WM_SLIDE_LAYOUT" val="a_b_e"/>
  <p:tag name="KSO_WM_SLIDE_LAYOUT_CNT" val="1_1_1"/>
  <p:tag name="KSO_WM_CHIP_GROUPID" val="5ebf6661ddc3daf3fef3f760"/>
  <p:tag name="KSO_WM_SLIDE_LAYOUT_INFO" val="{&quot;id&quot;:&quot;2020-09-29T20:08:04&quot;,&quot;maxSize&quot;:{&quot;size1&quot;:65.901603642216443},&quot;minSize&quot;:{&quot;size1&quot;:57.501603642216438},&quot;normalSize&quot;:{&quot;size1&quot;:61.70160364221644},&quot;subLayout&quot;:[{&quot;id&quot;:&quot;2020-09-29T20:08:04&quot;,&quot;maxSize&quot;:{&quot;size1&quot;:89.778853437914862},&quot;minSize&quot;:{&quot;size1&quot;:77.678853437914853},&quot;normalSize&quot;:{&quot;size1&quot;:84.078853437914859},&quot;subLayout&quot;:[{&quot;id&quot;:&quot;2020-09-29T20:08:04&quot;,&quot;margin&quot;:{&quot;bottom&quot;:1.3915197849273682,&quot;left&quot;:2.2577943801879883,&quot;right&quot;:12.558871269226074,&quot;top&quot;:2.573974609375},&quot;type&quot;:0},{&quot;id&quot;:&quot;2020-09-29T20:08:04&quot;,&quot;margin&quot;:{&quot;bottom&quot;:0.09673541784286499,&quot;left&quot;:2.2577943801879883,&quot;right&quot;:12.558871269226074,&quot;top&quot;:0.15541090071201324},&quot;type&quot;:0}],&quot;type&quot;:0},{&quot;id&quot;:&quot;2020-09-29T20:08:04&quot;,&quot;margin&quot;:{&quot;bottom&quot;:2.5739796161651611,&quot;left&quot;:2.2577943801879883,&quot;right&quot;:12.558871269226074,&quot;top&quot;:0.083181090652942657},&quot;type&quot;:0}],&quot;type&quot;:0}"/>
  <p:tag name="KSO_WM_SLIDE_BK_DARK_LIGHT" val="2"/>
  <p:tag name="KSO_WM_SLIDE_BACKGROUND_TYPE" val="general"/>
  <p:tag name="KSO_WM_SLIDE_SUPPORT_FEATURE_TYPE" val="0"/>
  <p:tag name="KSO_WM_TEMPLATE_ASSEMBLE_XID" val="5f7323820ff15d9a40f7dbca"/>
  <p:tag name="KSO_WM_TEMPLATE_ASSEMBLE_GROUPID" val="5f72ec2fe9a9ac260a3f6cdb"/>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42_48*a*1"/>
  <p:tag name="KSO_WM_TEMPLATE_CATEGORY" val="custom"/>
  <p:tag name="KSO_WM_TEMPLATE_INDEX" val="20204542"/>
  <p:tag name="KSO_WM_UNIT_LAYERLEVEL" val="1"/>
  <p:tag name="KSO_WM_TAG_VERSION" val="1.0"/>
  <p:tag name="KSO_WM_BEAUTIFY_FLAG" val="#wm#"/>
  <p:tag name="KSO_WM_UNIT_ISCONTENTSTITLE" val="0"/>
  <p:tag name="KSO_WM_UNIT_PRESET_TEXT" val="单击添加大标题"/>
  <p:tag name="KSO_WM_UNIT_NOCLEAR" val="0"/>
  <p:tag name="KSO_WM_UNIT_VALUE" val="13"/>
  <p:tag name="KSO_WM_DIAGRAM_GROUP_CODE" val="ζ1-1"/>
  <p:tag name="KSO_WM_UNIT_TYPE" val="a"/>
  <p:tag name="KSO_WM_UNIT_INDEX" val="1"/>
  <p:tag name="KSO_WM_UNIT_TEXT_FILL_FORE_SCHEMECOLOR_INDEX_BRIGHTNESS" val="0.15"/>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PA" val="v5.2.4"/>
  <p:tag name="RESOURCELIBID_ANIM" val="557083"/>
  <p:tag name="KSO_WM_UNIT_DIAGRAM_MODELTYPE" val="flashPicture"/>
  <p:tag name="KSO_WM_UNIT_VALUE" val="799*1066"/>
  <p:tag name="KSO_WM_UNIT_HIGHLIGHT" val="0"/>
  <p:tag name="KSO_WM_UNIT_COMPATIBLE" val="0"/>
  <p:tag name="KSO_WM_UNIT_DIAGRAM_ISNUMVISUAL" val="0"/>
  <p:tag name="KSO_WM_UNIT_DIAGRAM_ISREFERUNIT" val="0"/>
  <p:tag name="KSO_WM_DIAGRAM_GROUP_CODE" val="ζ1-7"/>
  <p:tag name="KSO_WM_UNIT_TYPE" val="ζ_h_d"/>
  <p:tag name="KSO_WM_UNIT_INDEX" val="1_2_1"/>
  <p:tag name="KSO_WM_UNIT_ID" val="custom20204542_48*ζ_h_d*1_2_1"/>
  <p:tag name="KSO_WM_TEMPLATE_CATEGORY" val="custom"/>
  <p:tag name="KSO_WM_TEMPLATE_INDEX" val="20204542"/>
  <p:tag name="KSO_WM_UNIT_LAYERLEVEL" val="1_1_1"/>
  <p:tag name="KSO_WM_TAG_VERSION" val="1.0"/>
  <p:tag name="KSO_WM_BEAUTIFY_FLAG" val="#wm#"/>
  <p:tag name="KSO_WM_UNIT_FLASH_PICTURE_RATE" val="2"/>
  <p:tag name="KSO_WM_UNIT_SUPPORT_UNIT_TYPE" val="[&quot;all&quot;]"/>
  <p:tag name="KSO_WM_UNIT_USESOURCEFORMAT_APPLY" val="1"/>
</p:tagLst>
</file>

<file path=ppt/tags/tag286.xml><?xml version="1.0" encoding="utf-8"?>
<p:tagLst xmlns:p="http://schemas.openxmlformats.org/presentationml/2006/main">
  <p:tag name="PA" val="v5.2.4"/>
  <p:tag name="RESOURCELIBID_ANIM" val="557083"/>
  <p:tag name="KSO_WM_UNIT_DIAGRAM_MODELTYPE" val="flashPicture"/>
  <p:tag name="KSO_WM_UNIT_VALUE" val="591*788"/>
  <p:tag name="KSO_WM_UNIT_HIGHLIGHT" val="0"/>
  <p:tag name="KSO_WM_UNIT_COMPATIBLE" val="0"/>
  <p:tag name="KSO_WM_UNIT_DIAGRAM_ISNUMVISUAL" val="0"/>
  <p:tag name="KSO_WM_UNIT_DIAGRAM_ISREFERUNIT" val="0"/>
  <p:tag name="KSO_WM_DIAGRAM_GROUP_CODE" val="ζ1-7"/>
  <p:tag name="KSO_WM_UNIT_TYPE" val="ζ_h_d"/>
  <p:tag name="KSO_WM_UNIT_INDEX" val="1_1_1"/>
  <p:tag name="KSO_WM_UNIT_ID" val="custom20204542_48*ζ_h_d*1_1_1"/>
  <p:tag name="KSO_WM_TEMPLATE_CATEGORY" val="custom"/>
  <p:tag name="KSO_WM_TEMPLATE_INDEX" val="20204542"/>
  <p:tag name="KSO_WM_UNIT_LAYERLEVEL" val="1_1_1"/>
  <p:tag name="KSO_WM_TAG_VERSION" val="1.0"/>
  <p:tag name="KSO_WM_BEAUTIFY_FLAG" val="#wm#"/>
  <p:tag name="KSO_WM_UNIT_FLASH_PICTURE_RATE" val="2"/>
  <p:tag name="KSO_WM_UNIT_SUPPORT_UNIT_TYPE" val="[&quot;all&quot;]"/>
  <p:tag name="KSO_WM_UNIT_USESOURCEFORMAT_APPLY" val="1"/>
</p:tagLst>
</file>

<file path=ppt/tags/tag287.xml><?xml version="1.0" encoding="utf-8"?>
<p:tagLst xmlns:p="http://schemas.openxmlformats.org/presentationml/2006/main">
  <p:tag name="PA" val="v5.2.4"/>
  <p:tag name="RESOURCELIBID_ANIM" val="557083"/>
  <p:tag name="KSO_WM_UNIT_DIAGRAM_MODELTYPE" val="flashPicture"/>
  <p:tag name="KSO_WM_UNIT_VALUE" val="591*788"/>
  <p:tag name="KSO_WM_UNIT_HIGHLIGHT" val="0"/>
  <p:tag name="KSO_WM_UNIT_COMPATIBLE" val="0"/>
  <p:tag name="KSO_WM_UNIT_DIAGRAM_ISNUMVISUAL" val="0"/>
  <p:tag name="KSO_WM_UNIT_DIAGRAM_ISREFERUNIT" val="0"/>
  <p:tag name="KSO_WM_DIAGRAM_GROUP_CODE" val="ζ1-7"/>
  <p:tag name="KSO_WM_UNIT_TYPE" val="ζ_h_d"/>
  <p:tag name="KSO_WM_UNIT_INDEX" val="1_3_1"/>
  <p:tag name="KSO_WM_UNIT_ID" val="custom20204542_48*ζ_h_d*1_3_1"/>
  <p:tag name="KSO_WM_TEMPLATE_CATEGORY" val="custom"/>
  <p:tag name="KSO_WM_TEMPLATE_INDEX" val="20204542"/>
  <p:tag name="KSO_WM_UNIT_LAYERLEVEL" val="1_1_1"/>
  <p:tag name="KSO_WM_TAG_VERSION" val="1.0"/>
  <p:tag name="KSO_WM_BEAUTIFY_FLAG" val="#wm#"/>
  <p:tag name="KSO_WM_UNIT_FLASH_PICTURE_RATE" val="2"/>
  <p:tag name="KSO_WM_UNIT_SUPPORT_UNIT_TYPE" val="[&quot;all&quot;]"/>
  <p:tag name="KSO_WM_UNIT_USESOURCEFORMAT_APPLY" val="1"/>
</p:tagLst>
</file>

<file path=ppt/tags/tag288.xml><?xml version="1.0" encoding="utf-8"?>
<p:tagLst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7"/>
  <p:tag name="KSO_WM_UNIT_SUBTYPE" val="f"/>
  <p:tag name="KSO_WM_UNIT_TYPE" val="ζ_i"/>
  <p:tag name="KSO_WM_UNIT_INDEX" val="1_1"/>
  <p:tag name="KSO_WM_UNIT_ID" val="custom20204542_48*ζ_i*1_1"/>
  <p:tag name="KSO_WM_TEMPLATE_CATEGORY" val="custom"/>
  <p:tag name="KSO_WM_TEMPLATE_INDEX" val="20204542"/>
  <p:tag name="KSO_WM_UNIT_LAYERLEVEL" val="1_1"/>
  <p:tag name="KSO_WM_TAG_VERSION" val="1.0"/>
  <p:tag name="KSO_WM_BEAUTIFY_FLAG" val="#wm#"/>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
  <p:tag name="KSO_WM_UNIT_USESOURCEFORMAT_APPLY" val="1"/>
</p:tagLst>
</file>

<file path=ppt/tags/tag289.xml><?xml version="1.0" encoding="utf-8"?>
<p:tagLst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7"/>
  <p:tag name="KSO_WM_UNIT_SUBTYPE" val="f"/>
  <p:tag name="KSO_WM_UNIT_TYPE" val="ζ_i"/>
  <p:tag name="KSO_WM_UNIT_INDEX" val="1_2"/>
  <p:tag name="KSO_WM_UNIT_ID" val="custom20204542_48*ζ_i*1_2"/>
  <p:tag name="KSO_WM_TEMPLATE_CATEGORY" val="custom"/>
  <p:tag name="KSO_WM_TEMPLATE_INDEX" val="20204542"/>
  <p:tag name="KSO_WM_UNIT_LAYERLEVEL" val="1_1"/>
  <p:tag name="KSO_WM_TAG_VERSION" val="1.0"/>
  <p:tag name="KSO_WM_BEAUTIFY_FLAG" val="#wm#"/>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
  <p:tag name="KSO_WM_UNIT_USESOURCEFORMAT_APPLY" val="1"/>
</p:tagLst>
</file>

<file path=ppt/tags/tag29.xml><?xml version="1.0" encoding="utf-8"?>
<p:tagLst xmlns:p="http://schemas.openxmlformats.org/presentationml/2006/main">
  <p:tag name="KSO_WM_SLIDE_BACKGROUND_TYPE" val="topBottom"/>
</p:tagLst>
</file>

<file path=ppt/tags/tag290.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根据需要可酌情增减文字，以便观者可以准确理解您所传达的信息。"/>
  <p:tag name="KSO_WM_UNIT_NOCLEAR" val="0"/>
  <p:tag name="KSO_WM_UNIT_VALUE" val="220"/>
  <p:tag name="KSO_WM_UNIT_HIGHLIGHT" val="0"/>
  <p:tag name="KSO_WM_UNIT_COMPATIBLE" val="0"/>
  <p:tag name="KSO_WM_UNIT_DIAGRAM_ISNUMVISUAL" val="0"/>
  <p:tag name="KSO_WM_UNIT_DIAGRAM_ISREFERUNIT" val="0"/>
  <p:tag name="KSO_WM_UNIT_TYPE" val="f"/>
  <p:tag name="KSO_WM_UNIT_INDEX" val="1"/>
  <p:tag name="KSO_WM_UNIT_ID" val="custom20204542_48*f*1"/>
  <p:tag name="KSO_WM_TEMPLATE_CATEGORY" val="custom"/>
  <p:tag name="KSO_WM_TEMPLATE_INDEX" val="20204542"/>
  <p:tag name="KSO_WM_UNIT_LAYERLEVEL" val="1"/>
  <p:tag name="KSO_WM_TAG_VERSION" val="1.0"/>
  <p:tag name="KSO_WM_BEAUTIFY_FLAG" val="#wm#"/>
  <p:tag name="KSO_WM_UNIT_DEFAULT_FONT" val="14;16;2"/>
  <p:tag name="KSO_WM_UNIT_BLOCK" val="0"/>
  <p:tag name="KSO_WM_UNIT_SM_LIMIT_TYPE" val="1"/>
  <p:tag name="KSO_WM_DIAGRAM_GROUP_CODE" val="ζ1-1"/>
  <p:tag name="KSO_WM_UNIT_TEXT_FILL_FORE_SCHEMECOLOR_INDEX_BRIGHTNESS" val="0.35"/>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SLIDE_ID" val="custom20204542_48"/>
  <p:tag name="KSO_WM_TEMPLATE_SUBCATEGORY" val="0"/>
  <p:tag name="KSO_WM_TEMPLATE_MASTER_TYPE" val="0"/>
  <p:tag name="KSO_WM_TEMPLATE_COLOR_TYPE" val="1"/>
  <p:tag name="KSO_WM_SLIDE_ITEM_CNT" val="3"/>
  <p:tag name="KSO_WM_SLIDE_INDEX" val="48"/>
  <p:tag name="KSO_WM_TAG_VERSION" val="1.0"/>
  <p:tag name="KSO_WM_BEAUTIFY_FLAG" val="#wm#"/>
  <p:tag name="KSO_WM_TEMPLATE_CATEGORY" val="custom"/>
  <p:tag name="KSO_WM_TEMPLATE_INDEX" val="20204542"/>
  <p:tag name="KSO_WM_DIAGRAM_GROUP_CODE" val="ζ1-7"/>
  <p:tag name="KSO_WM_SLIDE_DIAGTYPE" val="ζ"/>
  <p:tag name="KSO_WM_SLIDE_LAYOUT" val="a_f_ζ"/>
  <p:tag name="KSO_WM_SLIDE_LAYOUT_CNT" val="1_1_1"/>
  <p:tag name="KSO_WM_SLIDE_TYPE" val="text"/>
  <p:tag name="KSO_WM_SLIDE_SIZE" val="400.385*587.75"/>
  <p:tag name="KSO_WM_SLIDE_POSITION" val="508.35*-23.925"/>
  <p:tag name="KSO_WM_SLIDE_SUBTYPE" val="picTxt"/>
</p:tagLst>
</file>

<file path=ppt/tags/tag292.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7*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93.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7*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Lst>
</file>

<file path=ppt/tags/tag294.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42_7*e*1"/>
  <p:tag name="KSO_WM_TEMPLATE_CATEGORY" val="custom"/>
  <p:tag name="KSO_WM_TEMPLATE_INDEX" val="20204542"/>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49ee206259484c3aaac0e1073961ad83"/>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7*i*1"/>
  <p:tag name="KSO_WM_TEMPLATE_CATEGORY" val="custom"/>
  <p:tag name="KSO_WM_TEMPLATE_INDEX" val="20204542"/>
  <p:tag name="KSO_WM_UNIT_LAYERLEVEL" val="1"/>
  <p:tag name="KSO_WM_TAG_VERSION" val="1.0"/>
  <p:tag name="KSO_WM_BEAUTIFY_FLAG" val="#wm#"/>
  <p:tag name="KSO_WM_UNIT_BLOCK" val="0"/>
  <p:tag name="KSO_WM_UNIT_SM_LIMIT_TYPE" val="0"/>
  <p:tag name="KSO_WM_UNIT_DEC_AREA_ID" val="46dfc2b71de74b8e917e652b46271e6d"/>
  <p:tag name="KSO_WM_UNIT_DECORATE_INFO" val="{&quot;DecorateInfoH&quot;:{&quot;IsAbs&quot;:true},&quot;DecorateInfoW&quot;:{&quot;IsAbs&quot;:true},&quot;DecorateInfoX&quot;:{&quot;IsAbs&quot;:true,&quot;Pos&quot;:0},&quot;DecorateInfoY&quot;:{&quot;IsAbs&quot;:true,&quot;Pos&quot;:0},&quot;ReferentInfo&quot;:{&quot;Id&quot;:&quot;49ee206259484c3aaac0e1073961ad83&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296.xml><?xml version="1.0" encoding="utf-8"?>
<p:tagLst xmlns:p="http://schemas.openxmlformats.org/presentationml/2006/main">
  <p:tag name="KSO_WM_BEAUTIFY_FLAG" val="#wm#"/>
  <p:tag name="KSO_WM_TEMPLATE_CATEGORY" val="custom"/>
  <p:tag name="KSO_WM_TEMPLATE_INDEX" val="20204542"/>
  <p:tag name="KSO_WM_CHIP_INFOS" val="{&quot;layout_type&quot;:&quot;forleft2&quot;,&quot;slide_type&quot;:[&quot;sectionTitle&quot;],&quot;aspect_ratio&quot;:&quot;16:9&quot;}"/>
  <p:tag name="KSO_WM_CHIP_XID" val="5ebe041a0ac41c4a0a525596"/>
  <p:tag name="KSO_WM_CHIP_FILLPROP" val="[[{&quot;fill_id&quot;:&quot;70fdc35eccfb46679a89a537f7cb4280&quot;,&quot;fill_align&quot;:&quot;cm&quot;,&quot;text_align&quot;:&quot;lm&quot;,&quot;text_direction&quot;:&quot;horizontal&quot;,&quot;chip_types&quot;:[&quot;text&quot;,&quot;header&quot;]}]]"/>
  <p:tag name="KSO_WM_SLIDE_ID" val="custom20204542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SLIDE_SIZE" val="540*400"/>
  <p:tag name="KSO_WM_SLIDE_POSITION" val="40*69"/>
  <p:tag name="KSO_WM_TAG_VERSION" val="1.0"/>
  <p:tag name="KSO_WM_SLIDE_LAYOUT" val="a_b_e"/>
  <p:tag name="KSO_WM_SLIDE_LAYOUT_CNT" val="1_1_1"/>
  <p:tag name="KSO_WM_CHIP_GROUPID" val="5ebf6661ddc3daf3fef3f760"/>
  <p:tag name="KSO_WM_SLIDE_LAYOUT_INFO" val="{&quot;id&quot;:&quot;2020-09-29T20:08:04&quot;,&quot;maxSize&quot;:{&quot;size1&quot;:65.901603642216443},&quot;minSize&quot;:{&quot;size1&quot;:57.501603642216438},&quot;normalSize&quot;:{&quot;size1&quot;:61.70160364221644},&quot;subLayout&quot;:[{&quot;id&quot;:&quot;2020-09-29T20:08:04&quot;,&quot;maxSize&quot;:{&quot;size1&quot;:89.778853437914862},&quot;minSize&quot;:{&quot;size1&quot;:77.678853437914853},&quot;normalSize&quot;:{&quot;size1&quot;:84.078853437914859},&quot;subLayout&quot;:[{&quot;id&quot;:&quot;2020-09-29T20:08:04&quot;,&quot;margin&quot;:{&quot;bottom&quot;:1.3915197849273682,&quot;left&quot;:2.2577943801879883,&quot;right&quot;:12.558871269226074,&quot;top&quot;:2.573974609375},&quot;type&quot;:0},{&quot;id&quot;:&quot;2020-09-29T20:08:04&quot;,&quot;margin&quot;:{&quot;bottom&quot;:0.09673541784286499,&quot;left&quot;:2.2577943801879883,&quot;right&quot;:12.558871269226074,&quot;top&quot;:0.15541090071201324},&quot;type&quot;:0}],&quot;type&quot;:0},{&quot;id&quot;:&quot;2020-09-29T20:08:04&quot;,&quot;margin&quot;:{&quot;bottom&quot;:2.5739796161651611,&quot;left&quot;:2.2577943801879883,&quot;right&quot;:12.558871269226074,&quot;top&quot;:0.083181090652942657},&quot;type&quot;:0}],&quot;type&quot;:0}"/>
  <p:tag name="KSO_WM_SLIDE_BK_DARK_LIGHT" val="2"/>
  <p:tag name="KSO_WM_SLIDE_BACKGROUND_TYPE" val="general"/>
  <p:tag name="KSO_WM_SLIDE_SUPPORT_FEATURE_TYPE" val="0"/>
  <p:tag name="KSO_WM_TEMPLATE_ASSEMBLE_XID" val="5f7323820ff15d9a40f7dbca"/>
  <p:tag name="KSO_WM_TEMPLATE_ASSEMBLE_GROUPID" val="5f72ec2fe9a9ac260a3f6cdb"/>
</p:tagLst>
</file>

<file path=ppt/tags/tag297.xml><?xml version="1.0" encoding="utf-8"?>
<p:tagLst xmlns:p="http://schemas.openxmlformats.org/presentationml/2006/main">
  <p:tag name="KSO_WM_UNIT_COLOR_SCHEME_SHAPE_ID" val="3"/>
  <p:tag name="KSO_WM_UNIT_COLOR_SCHEME_PARENT_PAGE" val="0_2"/>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1"/>
  <p:tag name="KSO_WM_UNIT_ID" val="custom20204542_22*l_i*1_1"/>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298.xml><?xml version="1.0" encoding="utf-8"?>
<p:tagLst xmlns:p="http://schemas.openxmlformats.org/presentationml/2006/main">
  <p:tag name="KSO_WM_UNIT_TEXT_PART_ID_V2" val="c-1-1"/>
  <p:tag name="KSO_WM_UNIT_COLOR_SCHEME_SHAPE_ID" val="42"/>
  <p:tag name="KSO_WM_UNIT_COLOR_SCHEME_PARENT_PAGE" val="0_2"/>
  <p:tag name="KSO_WM_UNIT_DIAGRAM_MODELTYPE" val="stripeEnum"/>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4"/>
  <p:tag name="KSO_WM_UNIT_TYPE" val="l_h_a"/>
  <p:tag name="KSO_WM_UNIT_INDEX" val="1_1_1"/>
  <p:tag name="KSO_WM_UNIT_ID" val="custom20204542_2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UNIT_TEXT_PART_ID_V2" val="d-1-1"/>
  <p:tag name="KSO_WM_UNIT_COLOR_SCHEME_SHAPE_ID" val="43"/>
  <p:tag name="KSO_WM_UNIT_COLOR_SCHEME_PARENT_PAGE" val="0_2"/>
  <p:tag name="KSO_WM_UNIT_DIAGRAM_MODELTYPE" val="stripeEnum"/>
  <p:tag name="KSO_WM_UNIT_NOCLEAR" val="0"/>
  <p:tag name="KSO_WM_UNIT_VALUE" val="27"/>
  <p:tag name="KSO_WM_UNIT_HIGHLIGHT" val="0"/>
  <p:tag name="KSO_WM_UNIT_COMPATIBLE" val="0"/>
  <p:tag name="KSO_WM_UNIT_DIAGRAM_ISNUMVISUAL" val="0"/>
  <p:tag name="KSO_WM_UNIT_DIAGRAM_ISREFERUNIT" val="0"/>
  <p:tag name="KSO_WM_DIAGRAM_GROUP_CODE" val="l1-4"/>
  <p:tag name="KSO_WM_UNIT_TYPE" val="l_h_f"/>
  <p:tag name="KSO_WM_UNIT_INDEX" val="1_1_1"/>
  <p:tag name="KSO_WM_UNIT_ID" val="custom20204542_22*l_h_f*1_1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42_1*b*1"/>
  <p:tag name="KSO_WM_TEMPLATE_CATEGORY" val="custom"/>
  <p:tag name="KSO_WM_TEMPLATE_INDEX" val="20204542"/>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8c0a8ace76849339f619859ddd63464"/>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99e8fccaa14d481bb7140f9210911024"/>
  <p:tag name="KSO_WM_UNIT_TEXT_FILL_FORE_SCHEMECOLOR_INDEX_BRIGHTNESS" val="0.35"/>
  <p:tag name="KSO_WM_UNIT_TEXT_FILL_FORE_SCHEMECOLOR_INDEX" val="13"/>
  <p:tag name="KSO_WM_UNIT_TEXT_FILL_TYPE" val="1"/>
  <p:tag name="KSO_WM_TEMPLATE_ASSEMBLE_XID" val="5f7323820ff15d9a40f7dbcc"/>
  <p:tag name="KSO_WM_TEMPLATE_ASSEMBLE_GROUPID" val="5f72ec2fe9a9ac260a3f6cdb"/>
</p:tagLst>
</file>

<file path=ppt/tags/tag30.xml><?xml version="1.0" encoding="utf-8"?>
<p:tagLst xmlns:p="http://schemas.openxmlformats.org/presentationml/2006/main">
  <p:tag name="KSO_WM_SLIDE_BACKGROUND_TYPE" val="topBottom"/>
</p:tagLst>
</file>

<file path=ppt/tags/tag300.xml><?xml version="1.0" encoding="utf-8"?>
<p:tagLst xmlns:p="http://schemas.openxmlformats.org/presentationml/2006/main">
  <p:tag name="KSO_WM_UNIT_COLOR_SCHEME_SHAPE_ID" val="41"/>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1_1"/>
  <p:tag name="KSO_WM_UNIT_ID" val="custom20204542_22*l_h_i*1_1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301.xml><?xml version="1.0" encoding="utf-8"?>
<p:tagLst xmlns:p="http://schemas.openxmlformats.org/presentationml/2006/main">
  <p:tag name="KSO_WM_UNIT_COLOR_SCHEME_SHAPE_ID" val="24"/>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1_3"/>
  <p:tag name="KSO_WM_UNIT_ID" val="custom20204542_22*l_h_i*1_1_3"/>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2"/>
  <p:tag name="KSO_WM_UNIT_USESOURCEFORMAT_APPLY" val="1"/>
</p:tagLst>
</file>

<file path=ppt/tags/tag302.xml><?xml version="1.0" encoding="utf-8"?>
<p:tagLst xmlns:p="http://schemas.openxmlformats.org/presentationml/2006/main">
  <p:tag name="KSO_WM_UNIT_TEXT_PART_ID_V2" val="c-1-1"/>
  <p:tag name="KSO_WM_UNIT_COLOR_SCHEME_SHAPE_ID" val="55"/>
  <p:tag name="KSO_WM_UNIT_COLOR_SCHEME_PARENT_PAGE" val="0_2"/>
  <p:tag name="KSO_WM_UNIT_DIAGRAM_MODELTYPE" val="stripeEnum"/>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4"/>
  <p:tag name="KSO_WM_UNIT_TYPE" val="l_h_a"/>
  <p:tag name="KSO_WM_UNIT_INDEX" val="1_2_1"/>
  <p:tag name="KSO_WM_UNIT_ID" val="custom20204542_22*l_h_a*1_2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UNIT_TEXT_PART_ID_V2" val="d-1-1"/>
  <p:tag name="KSO_WM_UNIT_COLOR_SCHEME_SHAPE_ID" val="56"/>
  <p:tag name="KSO_WM_UNIT_COLOR_SCHEME_PARENT_PAGE" val="0_2"/>
  <p:tag name="KSO_WM_UNIT_DIAGRAM_MODELTYPE" val="stripeEnum"/>
  <p:tag name="KSO_WM_UNIT_NOCLEAR" val="0"/>
  <p:tag name="KSO_WM_UNIT_VALUE" val="27"/>
  <p:tag name="KSO_WM_UNIT_HIGHLIGHT" val="0"/>
  <p:tag name="KSO_WM_UNIT_COMPATIBLE" val="0"/>
  <p:tag name="KSO_WM_UNIT_DIAGRAM_ISNUMVISUAL" val="0"/>
  <p:tag name="KSO_WM_UNIT_DIAGRAM_ISREFERUNIT" val="0"/>
  <p:tag name="KSO_WM_DIAGRAM_GROUP_CODE" val="l1-4"/>
  <p:tag name="KSO_WM_UNIT_TYPE" val="l_h_f"/>
  <p:tag name="KSO_WM_UNIT_INDEX" val="1_2_1"/>
  <p:tag name="KSO_WM_UNIT_ID" val="custom20204542_22*l_h_f*1_2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COLOR_SCHEME_SHAPE_ID" val="54"/>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2_1"/>
  <p:tag name="KSO_WM_UNIT_ID" val="custom20204542_22*l_h_i*1_2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305.xml><?xml version="1.0" encoding="utf-8"?>
<p:tagLst xmlns:p="http://schemas.openxmlformats.org/presentationml/2006/main">
  <p:tag name="KSO_WM_UNIT_COLOR_SCHEME_SHAPE_ID" val="26"/>
  <p:tag name="KSO_WM_UNIT_COLOR_SCHEME_PARENT_PAGE" val="0_2"/>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2"/>
  <p:tag name="KSO_WM_UNIT_ID" val="custom20204542_22*l_i*1_2"/>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306.xml><?xml version="1.0" encoding="utf-8"?>
<p:tagLst xmlns:p="http://schemas.openxmlformats.org/presentationml/2006/main">
  <p:tag name="KSO_WM_UNIT_COLOR_SCHEME_SHAPE_ID" val="25"/>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2_1"/>
  <p:tag name="KSO_WM_UNIT_ID" val="custom20204542_22*l_h_i*1_2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2"/>
  <p:tag name="KSO_WM_UNIT_USESOURCEFORMAT_APPLY" val="1"/>
</p:tagLst>
</file>

<file path=ppt/tags/tag307.xml><?xml version="1.0" encoding="utf-8"?>
<p:tagLst xmlns:p="http://schemas.openxmlformats.org/presentationml/2006/main">
  <p:tag name="KSO_WM_UNIT_TEXT_PART_ID_V2" val="c-1-1"/>
  <p:tag name="KSO_WM_UNIT_COLOR_SCHEME_SHAPE_ID" val="65"/>
  <p:tag name="KSO_WM_UNIT_COLOR_SCHEME_PARENT_PAGE" val="0_2"/>
  <p:tag name="KSO_WM_UNIT_DIAGRAM_MODELTYPE" val="stripeEnum"/>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4"/>
  <p:tag name="KSO_WM_UNIT_TYPE" val="l_h_a"/>
  <p:tag name="KSO_WM_UNIT_INDEX" val="1_3_1"/>
  <p:tag name="KSO_WM_UNIT_ID" val="custom20204542_22*l_h_a*1_3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308.xml><?xml version="1.0" encoding="utf-8"?>
<p:tagLst xmlns:p="http://schemas.openxmlformats.org/presentationml/2006/main">
  <p:tag name="KSO_WM_UNIT_TEXT_PART_ID_V2" val="d-1-1"/>
  <p:tag name="KSO_WM_UNIT_COLOR_SCHEME_SHAPE_ID" val="66"/>
  <p:tag name="KSO_WM_UNIT_COLOR_SCHEME_PARENT_PAGE" val="0_2"/>
  <p:tag name="KSO_WM_UNIT_DIAGRAM_MODELTYPE" val="stripeEnum"/>
  <p:tag name="KSO_WM_UNIT_NOCLEAR" val="0"/>
  <p:tag name="KSO_WM_UNIT_VALUE" val="27"/>
  <p:tag name="KSO_WM_UNIT_HIGHLIGHT" val="0"/>
  <p:tag name="KSO_WM_UNIT_COMPATIBLE" val="0"/>
  <p:tag name="KSO_WM_UNIT_DIAGRAM_ISNUMVISUAL" val="0"/>
  <p:tag name="KSO_WM_UNIT_DIAGRAM_ISREFERUNIT" val="0"/>
  <p:tag name="KSO_WM_DIAGRAM_GROUP_CODE" val="l1-4"/>
  <p:tag name="KSO_WM_UNIT_TYPE" val="l_h_f"/>
  <p:tag name="KSO_WM_UNIT_INDEX" val="1_3_1"/>
  <p:tag name="KSO_WM_UNIT_ID" val="custom20204542_22*l_h_f*1_3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309.xml><?xml version="1.0" encoding="utf-8"?>
<p:tagLst xmlns:p="http://schemas.openxmlformats.org/presentationml/2006/main">
  <p:tag name="KSO_WM_UNIT_COLOR_SCHEME_SHAPE_ID" val="64"/>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3_1"/>
  <p:tag name="KSO_WM_UNIT_ID" val="custom20204542_22*l_h_i*1_3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31.xml><?xml version="1.0" encoding="utf-8"?>
<p:tagLst xmlns:p="http://schemas.openxmlformats.org/presentationml/2006/main">
  <p:tag name="KSO_WM_SLIDE_BACKGROUND_TYPE" val="topBottom"/>
</p:tagLst>
</file>

<file path=ppt/tags/tag310.xml><?xml version="1.0" encoding="utf-8"?>
<p:tagLst xmlns:p="http://schemas.openxmlformats.org/presentationml/2006/main">
  <p:tag name="KSO_WM_UNIT_COLOR_SCHEME_SHAPE_ID" val="27"/>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3_1"/>
  <p:tag name="KSO_WM_UNIT_ID" val="custom20204542_22*l_h_i*1_3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2"/>
  <p:tag name="KSO_WM_UNIT_USESOURCEFORMAT_APPLY" val="1"/>
</p:tagLst>
</file>

<file path=ppt/tags/tag31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CAN_ADD_NAVIGATION" val="1"/>
  <p:tag name="KSO_WM_SLIDE_BACKGROUND" val="[&quot;general&quot;]"/>
  <p:tag name="KSO_WM_SLIDE_RATIO" val="1.777778"/>
  <p:tag name="KSO_WM_SLIDE_ID" val="custom20204542_22"/>
  <p:tag name="KSO_WM_TEMPLATE_SUBCATEGORY" val="0"/>
  <p:tag name="KSO_WM_TEMPLATE_MASTER_TYPE" val="0"/>
  <p:tag name="KSO_WM_TEMPLATE_COLOR_TYPE" val="1"/>
  <p:tag name="KSO_WM_SLIDE_TYPE" val="text"/>
  <p:tag name="KSO_WM_SLIDE_SUBTYPE" val="diag"/>
  <p:tag name="KSO_WM_SLIDE_ITEM_CNT" val="3"/>
  <p:tag name="KSO_WM_SLIDE_INDEX" val="22"/>
  <p:tag name="KSO_WM_SLIDE_SIZE" val="864.1*388.25"/>
  <p:tag name="KSO_WM_SLIDE_POSITION" val="47.95*79.3"/>
  <p:tag name="KSO_WM_TAG_VERSION" val="1.0"/>
  <p:tag name="KSO_WM_BEAUTIFY_FLAG" val="#wm#"/>
  <p:tag name="KSO_WM_TEMPLATE_CATEGORY" val="custom"/>
  <p:tag name="KSO_WM_TEMPLATE_INDEX" val="20204542"/>
  <p:tag name="KSO_WM_SLIDE_LAYOUT" val="l"/>
  <p:tag name="KSO_WM_SLIDE_LAYOUT_CNT" val="1"/>
  <p:tag name="KSO_WM_SLIDE_COLORSCHEME_VERSION" val="3.2"/>
  <p:tag name="KSO_WM_DIAGRAM_GROUP_CODE" val="l1-4"/>
  <p:tag name="KSO_WM_SLIDE_DIAGTYPE" val="l"/>
</p:tagLst>
</file>

<file path=ppt/tags/tag312.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313.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7*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314.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7*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Lst>
</file>

<file path=ppt/tags/tag315.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42_7*e*1"/>
  <p:tag name="KSO_WM_TEMPLATE_CATEGORY" val="custom"/>
  <p:tag name="KSO_WM_TEMPLATE_INDEX" val="20204542"/>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49ee206259484c3aaac0e1073961ad83"/>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7*i*1"/>
  <p:tag name="KSO_WM_TEMPLATE_CATEGORY" val="custom"/>
  <p:tag name="KSO_WM_TEMPLATE_INDEX" val="20204542"/>
  <p:tag name="KSO_WM_UNIT_LAYERLEVEL" val="1"/>
  <p:tag name="KSO_WM_TAG_VERSION" val="1.0"/>
  <p:tag name="KSO_WM_BEAUTIFY_FLAG" val="#wm#"/>
  <p:tag name="KSO_WM_UNIT_BLOCK" val="0"/>
  <p:tag name="KSO_WM_UNIT_SM_LIMIT_TYPE" val="0"/>
  <p:tag name="KSO_WM_UNIT_DEC_AREA_ID" val="46dfc2b71de74b8e917e652b46271e6d"/>
  <p:tag name="KSO_WM_UNIT_DECORATE_INFO" val="{&quot;DecorateInfoH&quot;:{&quot;IsAbs&quot;:true},&quot;DecorateInfoW&quot;:{&quot;IsAbs&quot;:true},&quot;DecorateInfoX&quot;:{&quot;IsAbs&quot;:true,&quot;Pos&quot;:0},&quot;DecorateInfoY&quot;:{&quot;IsAbs&quot;:true,&quot;Pos&quot;:0},&quot;ReferentInfo&quot;:{&quot;Id&quot;:&quot;49ee206259484c3aaac0e1073961ad83&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317.xml><?xml version="1.0" encoding="utf-8"?>
<p:tagLst xmlns:p="http://schemas.openxmlformats.org/presentationml/2006/main">
  <p:tag name="KSO_WM_BEAUTIFY_FLAG" val="#wm#"/>
  <p:tag name="KSO_WM_TEMPLATE_CATEGORY" val="custom"/>
  <p:tag name="KSO_WM_TEMPLATE_INDEX" val="20204542"/>
  <p:tag name="KSO_WM_CHIP_INFOS" val="{&quot;layout_type&quot;:&quot;forleft2&quot;,&quot;slide_type&quot;:[&quot;sectionTitle&quot;],&quot;aspect_ratio&quot;:&quot;16:9&quot;}"/>
  <p:tag name="KSO_WM_CHIP_XID" val="5ebe041a0ac41c4a0a525596"/>
  <p:tag name="KSO_WM_CHIP_FILLPROP" val="[[{&quot;fill_id&quot;:&quot;70fdc35eccfb46679a89a537f7cb4280&quot;,&quot;fill_align&quot;:&quot;cm&quot;,&quot;text_align&quot;:&quot;lm&quot;,&quot;text_direction&quot;:&quot;horizontal&quot;,&quot;chip_types&quot;:[&quot;text&quot;,&quot;header&quot;]}]]"/>
  <p:tag name="KSO_WM_SLIDE_ID" val="custom20204542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SLIDE_SIZE" val="540*400"/>
  <p:tag name="KSO_WM_SLIDE_POSITION" val="40*69"/>
  <p:tag name="KSO_WM_TAG_VERSION" val="1.0"/>
  <p:tag name="KSO_WM_SLIDE_LAYOUT" val="a_b_e"/>
  <p:tag name="KSO_WM_SLIDE_LAYOUT_CNT" val="1_1_1"/>
  <p:tag name="KSO_WM_CHIP_GROUPID" val="5ebf6661ddc3daf3fef3f760"/>
  <p:tag name="KSO_WM_SLIDE_LAYOUT_INFO" val="{&quot;id&quot;:&quot;2020-09-29T20:08:04&quot;,&quot;maxSize&quot;:{&quot;size1&quot;:65.901603642216443},&quot;minSize&quot;:{&quot;size1&quot;:57.501603642216438},&quot;normalSize&quot;:{&quot;size1&quot;:61.70160364221644},&quot;subLayout&quot;:[{&quot;id&quot;:&quot;2020-09-29T20:08:04&quot;,&quot;maxSize&quot;:{&quot;size1&quot;:89.778853437914862},&quot;minSize&quot;:{&quot;size1&quot;:77.678853437914853},&quot;normalSize&quot;:{&quot;size1&quot;:84.078853437914859},&quot;subLayout&quot;:[{&quot;id&quot;:&quot;2020-09-29T20:08:04&quot;,&quot;margin&quot;:{&quot;bottom&quot;:1.3915197849273682,&quot;left&quot;:2.2577943801879883,&quot;right&quot;:12.558871269226074,&quot;top&quot;:2.573974609375},&quot;type&quot;:0},{&quot;id&quot;:&quot;2020-09-29T20:08:04&quot;,&quot;margin&quot;:{&quot;bottom&quot;:0.09673541784286499,&quot;left&quot;:2.2577943801879883,&quot;right&quot;:12.558871269226074,&quot;top&quot;:0.15541090071201324},&quot;type&quot;:0}],&quot;type&quot;:0},{&quot;id&quot;:&quot;2020-09-29T20:08:04&quot;,&quot;margin&quot;:{&quot;bottom&quot;:2.5739796161651611,&quot;left&quot;:2.2577943801879883,&quot;right&quot;:12.558871269226074,&quot;top&quot;:0.083181090652942657},&quot;type&quot;:0}],&quot;type&quot;:0}"/>
  <p:tag name="KSO_WM_SLIDE_BK_DARK_LIGHT" val="2"/>
  <p:tag name="KSO_WM_SLIDE_BACKGROUND_TYPE" val="general"/>
  <p:tag name="KSO_WM_SLIDE_SUPPORT_FEATURE_TYPE" val="0"/>
  <p:tag name="KSO_WM_TEMPLATE_ASSEMBLE_XID" val="5f7323820ff15d9a40f7dbca"/>
  <p:tag name="KSO_WM_TEMPLATE_ASSEMBLE_GROUPID" val="5f72ec2fe9a9ac260a3f6cdb"/>
</p:tagLst>
</file>

<file path=ppt/tags/tag318.xml><?xml version="1.0" encoding="utf-8"?>
<p:tagLst xmlns:p="http://schemas.openxmlformats.org/presentationml/2006/main">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ζ1-1"/>
  <p:tag name="KSO_WM_UNIT_TYPE" val="l_h_a"/>
  <p:tag name="KSO_WM_UNIT_INDEX" val="1_1_1"/>
  <p:tag name="KSO_WM_UNIT_ID" val="custom20204542_42*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15"/>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UNIT_NOCLEAR" val="0"/>
  <p:tag name="KSO_WM_UNIT_VALUE" val="57"/>
  <p:tag name="KSO_WM_UNIT_HIGHLIGHT" val="0"/>
  <p:tag name="KSO_WM_UNIT_COMPATIBLE" val="0"/>
  <p:tag name="KSO_WM_UNIT_DIAGRAM_ISNUMVISUAL" val="0"/>
  <p:tag name="KSO_WM_UNIT_DIAGRAM_ISREFERUNIT" val="0"/>
  <p:tag name="KSO_WM_DIAGRAM_GROUP_CODE" val="l1ζ1-1"/>
  <p:tag name="KSO_WM_UNIT_TYPE" val="l_h_f"/>
  <p:tag name="KSO_WM_UNIT_INDEX" val="1_1_1"/>
  <p:tag name="KSO_WM_UNIT_ID" val="custom20204542_42*l_h_f*1_1_1"/>
  <p:tag name="KSO_WM_TEMPLATE_CATEGORY" val="custom"/>
  <p:tag name="KSO_WM_TEMPLATE_INDEX" val="20204542"/>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SLIDE_BACKGROUND_TYPE" val="topBottom"/>
</p:tagLst>
</file>

<file path=ppt/tags/tag320.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ζ1-1"/>
  <p:tag name="KSO_WM_UNIT_TYPE" val="a"/>
  <p:tag name="KSO_WM_UNIT_INDEX" val="1"/>
  <p:tag name="KSO_WM_UNIT_ID" val="custom20204542_42*a*1"/>
  <p:tag name="KSO_WM_TEMPLATE_CATEGORY" val="custom"/>
  <p:tag name="KSO_WM_TEMPLATE_INDEX" val="20204542"/>
  <p:tag name="KSO_WM_UNIT_LAYERLEVEL" val="1"/>
  <p:tag name="KSO_WM_TAG_VERSION" val="1.0"/>
  <p:tag name="KSO_WM_BEAUTIFY_FLAG" val="#wm#"/>
  <p:tag name="KSO_WM_UNIT_PRESET_TEXT" val="单击此处添加大标题"/>
  <p:tag name="KSO_WM_UNIT_TEXT_FILL_FORE_SCHEMECOLOR_INDEX_BRIGHTNESS" val="0.15"/>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SLIDE_ID" val="custom20204542_42"/>
  <p:tag name="KSO_WM_TEMPLATE_SUBCATEGORY" val="0"/>
  <p:tag name="KSO_WM_TEMPLATE_MASTER_TYPE" val="0"/>
  <p:tag name="KSO_WM_TEMPLATE_COLOR_TYPE" val="1"/>
  <p:tag name="KSO_WM_SLIDE_TYPE" val="text"/>
  <p:tag name="KSO_WM_SLIDE_SUBTYPE" val="diag"/>
  <p:tag name="KSO_WM_SLIDE_ITEM_CNT" val="3"/>
  <p:tag name="KSO_WM_SLIDE_INDEX" val="42"/>
  <p:tag name="KSO_WM_SLIDE_SIZE" val="810.784*364.05"/>
  <p:tag name="KSO_WM_SLIDE_POSITION" val="66.766*123.323"/>
  <p:tag name="KSO_WM_DIAGRAM_GROUP_CODE" val="l1ζ1-1"/>
  <p:tag name="KSO_WM_SLIDE_DIAGTYPE" val="l|ζ"/>
  <p:tag name="KSO_WM_TAG_VERSION" val="1.0"/>
  <p:tag name="KSO_WM_BEAUTIFY_FLAG" val="#wm#"/>
  <p:tag name="KSO_WM_TEMPLATE_CATEGORY" val="custom"/>
  <p:tag name="KSO_WM_TEMPLATE_INDEX" val="20204542"/>
  <p:tag name="KSO_WM_SLIDE_LAYOUT" val="a_l_ζ"/>
  <p:tag name="KSO_WM_SLIDE_LAYOUT_CNT" val="1_1_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323.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324.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325.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327.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328.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329.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33.xml><?xml version="1.0" encoding="utf-8"?>
<p:tagLst xmlns:p="http://schemas.openxmlformats.org/presentationml/2006/main">
  <p:tag name="KSO_WM_SLIDE_BACKGROUND_TYPE" val="topBotto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331.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332.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333.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334.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7*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335.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7*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Lst>
</file>

<file path=ppt/tags/tag336.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42_7*e*1"/>
  <p:tag name="KSO_WM_TEMPLATE_CATEGORY" val="custom"/>
  <p:tag name="KSO_WM_TEMPLATE_INDEX" val="20204542"/>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49ee206259484c3aaac0e1073961ad83"/>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7*i*1"/>
  <p:tag name="KSO_WM_TEMPLATE_CATEGORY" val="custom"/>
  <p:tag name="KSO_WM_TEMPLATE_INDEX" val="20204542"/>
  <p:tag name="KSO_WM_UNIT_LAYERLEVEL" val="1"/>
  <p:tag name="KSO_WM_TAG_VERSION" val="1.0"/>
  <p:tag name="KSO_WM_BEAUTIFY_FLAG" val="#wm#"/>
  <p:tag name="KSO_WM_UNIT_BLOCK" val="0"/>
  <p:tag name="KSO_WM_UNIT_SM_LIMIT_TYPE" val="0"/>
  <p:tag name="KSO_WM_UNIT_DEC_AREA_ID" val="46dfc2b71de74b8e917e652b46271e6d"/>
  <p:tag name="KSO_WM_UNIT_DECORATE_INFO" val="{&quot;DecorateInfoH&quot;:{&quot;IsAbs&quot;:true},&quot;DecorateInfoW&quot;:{&quot;IsAbs&quot;:true},&quot;DecorateInfoX&quot;:{&quot;IsAbs&quot;:true,&quot;Pos&quot;:0},&quot;DecorateInfoY&quot;:{&quot;IsAbs&quot;:true,&quot;Pos&quot;:0},&quot;ReferentInfo&quot;:{&quot;Id&quot;:&quot;49ee206259484c3aaac0e1073961ad83&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338.xml><?xml version="1.0" encoding="utf-8"?>
<p:tagLst xmlns:p="http://schemas.openxmlformats.org/presentationml/2006/main">
  <p:tag name="KSO_WM_BEAUTIFY_FLAG" val="#wm#"/>
  <p:tag name="KSO_WM_TEMPLATE_CATEGORY" val="custom"/>
  <p:tag name="KSO_WM_TEMPLATE_INDEX" val="20204542"/>
  <p:tag name="KSO_WM_CHIP_INFOS" val="{&quot;layout_type&quot;:&quot;forleft2&quot;,&quot;slide_type&quot;:[&quot;sectionTitle&quot;],&quot;aspect_ratio&quot;:&quot;16:9&quot;}"/>
  <p:tag name="KSO_WM_CHIP_XID" val="5ebe041a0ac41c4a0a525596"/>
  <p:tag name="KSO_WM_CHIP_FILLPROP" val="[[{&quot;fill_id&quot;:&quot;70fdc35eccfb46679a89a537f7cb4280&quot;,&quot;fill_align&quot;:&quot;cm&quot;,&quot;text_align&quot;:&quot;lm&quot;,&quot;text_direction&quot;:&quot;horizontal&quot;,&quot;chip_types&quot;:[&quot;text&quot;,&quot;header&quot;]}]]"/>
  <p:tag name="KSO_WM_SLIDE_ID" val="custom20204542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SLIDE_SIZE" val="540*400"/>
  <p:tag name="KSO_WM_SLIDE_POSITION" val="40*69"/>
  <p:tag name="KSO_WM_TAG_VERSION" val="1.0"/>
  <p:tag name="KSO_WM_SLIDE_LAYOUT" val="a_b_e"/>
  <p:tag name="KSO_WM_SLIDE_LAYOUT_CNT" val="1_1_1"/>
  <p:tag name="KSO_WM_CHIP_GROUPID" val="5ebf6661ddc3daf3fef3f760"/>
  <p:tag name="KSO_WM_SLIDE_LAYOUT_INFO" val="{&quot;id&quot;:&quot;2020-09-29T20:08:04&quot;,&quot;maxSize&quot;:{&quot;size1&quot;:65.901603642216443},&quot;minSize&quot;:{&quot;size1&quot;:57.501603642216438},&quot;normalSize&quot;:{&quot;size1&quot;:61.70160364221644},&quot;subLayout&quot;:[{&quot;id&quot;:&quot;2020-09-29T20:08:04&quot;,&quot;maxSize&quot;:{&quot;size1&quot;:89.778853437914862},&quot;minSize&quot;:{&quot;size1&quot;:77.678853437914853},&quot;normalSize&quot;:{&quot;size1&quot;:84.078853437914859},&quot;subLayout&quot;:[{&quot;id&quot;:&quot;2020-09-29T20:08:04&quot;,&quot;margin&quot;:{&quot;bottom&quot;:1.3915197849273682,&quot;left&quot;:2.2577943801879883,&quot;right&quot;:12.558871269226074,&quot;top&quot;:2.573974609375},&quot;type&quot;:0},{&quot;id&quot;:&quot;2020-09-29T20:08:04&quot;,&quot;margin&quot;:{&quot;bottom&quot;:0.09673541784286499,&quot;left&quot;:2.2577943801879883,&quot;right&quot;:12.558871269226074,&quot;top&quot;:0.15541090071201324},&quot;type&quot;:0}],&quot;type&quot;:0},{&quot;id&quot;:&quot;2020-09-29T20:08:04&quot;,&quot;margin&quot;:{&quot;bottom&quot;:2.5739796161651611,&quot;left&quot;:2.2577943801879883,&quot;right&quot;:12.558871269226074,&quot;top&quot;:0.083181090652942657},&quot;type&quot;:0}],&quot;type&quot;:0}"/>
  <p:tag name="KSO_WM_SLIDE_BK_DARK_LIGHT" val="2"/>
  <p:tag name="KSO_WM_SLIDE_BACKGROUND_TYPE" val="general"/>
  <p:tag name="KSO_WM_SLIDE_SUPPORT_FEATURE_TYPE" val="0"/>
  <p:tag name="KSO_WM_TEMPLATE_ASSEMBLE_XID" val="5f7323820ff15d9a40f7dbca"/>
  <p:tag name="KSO_WM_TEMPLATE_ASSEMBLE_GROUPID" val="5f72ec2fe9a9ac260a3f6cdb"/>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34.xml><?xml version="1.0" encoding="utf-8"?>
<p:tagLst xmlns:p="http://schemas.openxmlformats.org/presentationml/2006/main">
  <p:tag name="KSO_WM_SLIDE_BACKGROUND_TYPE" val="topBottom"/>
</p:tagLst>
</file>

<file path=ppt/tags/tag340.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341.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342.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344.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345.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346.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28_1*i*2"/>
  <p:tag name="KSO_WM_TEMPLATE_CATEGORY" val="diagram"/>
  <p:tag name="KSO_WM_TEMPLATE_INDEX" val="20201628"/>
  <p:tag name="KSO_WM_UNIT_LAYERLEVEL" val="1"/>
  <p:tag name="KSO_WM_TAG_VERSION" val="1.0"/>
</p:tagLst>
</file>

<file path=ppt/tags/tag348.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1628_1*a*1"/>
  <p:tag name="KSO_WM_TEMPLATE_CATEGORY" val="diagram"/>
  <p:tag name="KSO_WM_TEMPLATE_INDEX" val="20201628"/>
  <p:tag name="KSO_WM_UNIT_LAYERLEVEL" val="1"/>
  <p:tag name="KSO_WM_TAG_VERSION" val="1.0"/>
  <p:tag name="KSO_WM_UNIT_PRESET_TEXT" val="需要介绍的课程名称"/>
</p:tagLst>
</file>

<file path=ppt/tags/tag349.xml><?xml version="1.0" encoding="utf-8"?>
<p:tagLst xmlns:p="http://schemas.openxmlformats.org/presentationml/2006/main">
  <p:tag name="KSO_WM_UNIT_NOCLEAR" val="0"/>
  <p:tag name="KSO_WM_UNIT_VALUE" val="180"/>
  <p:tag name="KSO_WM_UNIT_HIGHLIGHT" val="0"/>
  <p:tag name="KSO_WM_UNIT_COMPATIBLE" val="0"/>
  <p:tag name="KSO_WM_UNIT_DIAGRAM_ISNUMVISUAL" val="0"/>
  <p:tag name="KSO_WM_UNIT_DIAGRAM_ISREFERUNIT" val="0"/>
  <p:tag name="KSO_WM_UNIT_ID" val="diagram20201628_1*f*1"/>
  <p:tag name="KSO_WM_TEMPLATE_CATEGORY" val="diagram"/>
  <p:tag name="KSO_WM_TEMPLATE_INDEX" val="20201628"/>
  <p:tag name="KSO_WM_UNIT_LAYERLEVEL" val="1"/>
  <p:tag name="KSO_WM_TAG_VERSION" val="1.0"/>
  <p:tag name="KSO_WM_UNIT_PRESET_TEXT" val="点击此处添加正文，文字是您思想的提炼，请言简意赅的阐述您的观点。&#13;您的正文已经简明扼要，但请您尽可能提炼思想的精髓，否则容易造成观者的阅读压力，适得其反。正如我们都希望改变世界，但更多时候我们只需要播下一颗种子，自然有微风吹拂，雨露滋养。"/>
</p:tagLst>
</file>

<file path=ppt/tags/tag35.xml><?xml version="1.0" encoding="utf-8"?>
<p:tagLst xmlns:p="http://schemas.openxmlformats.org/presentationml/2006/main">
  <p:tag name="KSO_WM_SLIDE_BACKGROUND_TYPE" val="bottomTop"/>
</p:tagLst>
</file>

<file path=ppt/tags/tag350.xml><?xml version="1.0" encoding="utf-8"?>
<p:tagLst xmlns:p="http://schemas.openxmlformats.org/presentationml/2006/main">
  <p:tag name="KSO_WM_SLIDE_ID" val="diagram20201628_1"/>
  <p:tag name="KSO_WM_TEMPLATE_SUBCATEGORY" val="15"/>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1628"/>
  <p:tag name="KSO_WM_SLIDE_LAYOUT" val="a_d_f"/>
  <p:tag name="KSO_WM_SLIDE_LAYOUT_CNT" val="1_1_1"/>
</p:tagLst>
</file>

<file path=ppt/tags/tag36.xml><?xml version="1.0" encoding="utf-8"?>
<p:tagLst xmlns:p="http://schemas.openxmlformats.org/presentationml/2006/main">
  <p:tag name="KSO_WM_SLIDE_BACKGROUND_TYPE" val="bottomTop"/>
</p:tagLst>
</file>

<file path=ppt/tags/tag37.xml><?xml version="1.0" encoding="utf-8"?>
<p:tagLst xmlns:p="http://schemas.openxmlformats.org/presentationml/2006/main">
  <p:tag name="KSO_WM_SLIDE_BACKGROUND_TYPE" val="bottomTop"/>
</p:tagLst>
</file>

<file path=ppt/tags/tag38.xml><?xml version="1.0" encoding="utf-8"?>
<p:tagLst xmlns:p="http://schemas.openxmlformats.org/presentationml/2006/main">
  <p:tag name="KSO_WM_SLIDE_BACKGROUND_TYPE" val="bottomTop"/>
</p:tagLst>
</file>

<file path=ppt/tags/tag39.xml><?xml version="1.0" encoding="utf-8"?>
<p:tagLst xmlns:p="http://schemas.openxmlformats.org/presentationml/2006/main">
  <p:tag name="KSO_WM_SLIDE_BACKGROUND_TYPE" val="bottomTop"/>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42_2*i*1"/>
  <p:tag name="KSO_WM_TEMPLATE_CATEGORY" val="chip"/>
  <p:tag name="KSO_WM_TEMPLATE_INDEX" val="20204542"/>
  <p:tag name="KSO_WM_UNIT_LAYERLEVEL" val="1"/>
  <p:tag name="KSO_WM_TAG_VERSION" val="1.0"/>
  <p:tag name="KSO_WM_BEAUTIFY_FLAG" val="#wm#"/>
  <p:tag name="KSO_WM_CHIP_GROUPID" val="5f72ec2fe9a9ac260a3f6cdb"/>
  <p:tag name="KSO_WM_CHIP_XID" val="5f72ec2fe9a9ac260a3f6cdd"/>
  <p:tag name="KSO_WM_UNIT_DEC_AREA_ID" val="42a2fb92be794844947ea8c234296818"/>
  <p:tag name="KSO_WM_UNIT_DECORATE_INFO" val=""/>
  <p:tag name="KSO_WM_UNIT_SM_LIMIT_TYPE" val=""/>
  <p:tag name="KSO_WM_CHIP_FILLAREA_FILL_RULE" val="{&quot;fill_align&quot;:&quot;lm&quot;,&quot;fill_effect&quot;:[],&quot;fill_mode&quot;:&quot;adaptive&quot;,&quot;sacle_strategy&quot;:&quot;stretch&quot;}"/>
  <p:tag name="KSO_WM_ASSEMBLE_CHIP_INDEX" val="ce35a8afb469452099eeeea6196f5096"/>
</p:tagLst>
</file>

<file path=ppt/tags/tag40.xml><?xml version="1.0" encoding="utf-8"?>
<p:tagLst xmlns:p="http://schemas.openxmlformats.org/presentationml/2006/main">
  <p:tag name="KSO_WM_SLIDE_BACKGROUND_TYPE" val="bottomTop"/>
</p:tagLst>
</file>

<file path=ppt/tags/tag41.xml><?xml version="1.0" encoding="utf-8"?>
<p:tagLst xmlns:p="http://schemas.openxmlformats.org/presentationml/2006/main">
  <p:tag name="KSO_WM_SLIDE_BACKGROUND_TYPE" val="navigation"/>
</p:tagLst>
</file>

<file path=ppt/tags/tag42.xml><?xml version="1.0" encoding="utf-8"?>
<p:tagLst xmlns:p="http://schemas.openxmlformats.org/presentationml/2006/main">
  <p:tag name="KSO_WM_SLIDE_BACKGROUND_TYPE" val="navigation"/>
</p:tagLst>
</file>

<file path=ppt/tags/tag43.xml><?xml version="1.0" encoding="utf-8"?>
<p:tagLst xmlns:p="http://schemas.openxmlformats.org/presentationml/2006/main">
  <p:tag name="KSO_WM_SLIDE_BACKGROUND_TYPE" val="navigation"/>
</p:tagLst>
</file>

<file path=ppt/tags/tag44.xml><?xml version="1.0" encoding="utf-8"?>
<p:tagLst xmlns:p="http://schemas.openxmlformats.org/presentationml/2006/main">
  <p:tag name="KSO_WM_SLIDE_BACKGROUND_TYPE" val="navigation"/>
</p:tagLst>
</file>

<file path=ppt/tags/tag45.xml><?xml version="1.0" encoding="utf-8"?>
<p:tagLst xmlns:p="http://schemas.openxmlformats.org/presentationml/2006/main">
  <p:tag name="KSO_WM_SLIDE_BACKGROUND_TYPE" val="navigation"/>
</p:tagLst>
</file>

<file path=ppt/tags/tag46.xml><?xml version="1.0" encoding="utf-8"?>
<p:tagLst xmlns:p="http://schemas.openxmlformats.org/presentationml/2006/main">
  <p:tag name="KSO_WM_SLIDE_BACKGROUND_TYPE" val="navigation"/>
</p:tagLst>
</file>

<file path=ppt/tags/tag47.xml><?xml version="1.0" encoding="utf-8"?>
<p:tagLst xmlns:p="http://schemas.openxmlformats.org/presentationml/2006/main">
  <p:tag name="KSO_WM_SLIDE_BACKGROUND_TYPE" val="navigation"/>
</p:tagLst>
</file>

<file path=ppt/tags/tag48.xml><?xml version="1.0" encoding="utf-8"?>
<p:tagLst xmlns:p="http://schemas.openxmlformats.org/presentationml/2006/main">
  <p:tag name="KSO_WM_SLIDE_BACKGROUND_TYPE" val="navigation"/>
</p:tagLst>
</file>

<file path=ppt/tags/tag49.xml><?xml version="1.0" encoding="utf-8"?>
<p:tagLst xmlns:p="http://schemas.openxmlformats.org/presentationml/2006/main">
  <p:tag name="KSO_WM_SLIDE_BACKGROUND_TYPE" val="belt"/>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42_3*i*1"/>
  <p:tag name="KSO_WM_TEMPLATE_CATEGORY" val="chip"/>
  <p:tag name="KSO_WM_TEMPLATE_INDEX" val="20204542"/>
  <p:tag name="KSO_WM_UNIT_LAYERLEVEL" val="1"/>
  <p:tag name="KSO_WM_TAG_VERSION" val="1.0"/>
  <p:tag name="KSO_WM_BEAUTIFY_FLAG" val="#wm#"/>
  <p:tag name="KSO_WM_CHIP_GROUPID" val="5f72ec2fe9a9ac260a3f6cdb"/>
  <p:tag name="KSO_WM_CHIP_XID" val="5f72ec2fe9a9ac260a3f6cde"/>
  <p:tag name="KSO_WM_UNIT_DEC_AREA_ID" val="cd0f9919fb5a4eceb7fac69ade781b6e"/>
  <p:tag name="KSO_WM_UNIT_DECORATE_INFO" val=""/>
  <p:tag name="KSO_WM_UNIT_SM_LIMIT_TYPE" val=""/>
  <p:tag name="KSO_WM_CHIP_FILLAREA_FILL_RULE" val="{&quot;fill_align&quot;:&quot;cm&quot;,&quot;fill_effect&quot;:[],&quot;fill_mode&quot;:&quot;full&quot;,&quot;sacle_strategy&quot;:&quot;stretch&quot;}"/>
  <p:tag name="KSO_WM_ASSEMBLE_CHIP_INDEX" val="dd282fc136a34c928612e2857a781fb9"/>
</p:tagLst>
</file>

<file path=ppt/tags/tag50.xml><?xml version="1.0" encoding="utf-8"?>
<p:tagLst xmlns:p="http://schemas.openxmlformats.org/presentationml/2006/main">
  <p:tag name="KSO_WM_SLIDE_BACKGROUND_TYPE" val="belt"/>
</p:tagLst>
</file>

<file path=ppt/tags/tag51.xml><?xml version="1.0" encoding="utf-8"?>
<p:tagLst xmlns:p="http://schemas.openxmlformats.org/presentationml/2006/main">
  <p:tag name="KSO_WM_SLIDE_BACKGROUND_TYPE" val="belt"/>
</p:tagLst>
</file>

<file path=ppt/tags/tag52.xml><?xml version="1.0" encoding="utf-8"?>
<p:tagLst xmlns:p="http://schemas.openxmlformats.org/presentationml/2006/main">
  <p:tag name="KSO_WM_SLIDE_BACKGROUND_TYPE" val="belt"/>
</p:tagLst>
</file>

<file path=ppt/tags/tag53.xml><?xml version="1.0" encoding="utf-8"?>
<p:tagLst xmlns:p="http://schemas.openxmlformats.org/presentationml/2006/main">
  <p:tag name="KSO_WM_SLIDE_BACKGROUND_TYPE" val="belt"/>
</p:tagLst>
</file>

<file path=ppt/tags/tag54.xml><?xml version="1.0" encoding="utf-8"?>
<p:tagLst xmlns:p="http://schemas.openxmlformats.org/presentationml/2006/main">
  <p:tag name="KSO_WM_TEMPLATE_CATEGORY" val="custom"/>
  <p:tag name="KSO_WM_TEMPLATE_INDEX" val="20204542"/>
</p:tagLst>
</file>

<file path=ppt/tags/tag55.xml><?xml version="1.0" encoding="utf-8"?>
<p:tagLst xmlns:p="http://schemas.openxmlformats.org/presentationml/2006/main">
  <p:tag name="KSO_WM_TEMPLATE_CATEGORY" val="custom"/>
  <p:tag name="KSO_WM_TEMPLATE_INDEX" val="20204542"/>
</p:tagLst>
</file>

<file path=ppt/tags/tag56.xml><?xml version="1.0" encoding="utf-8"?>
<p:tagLst xmlns:p="http://schemas.openxmlformats.org/presentationml/2006/main">
  <p:tag name="KSO_WM_BEAUTIFY_FLAG" val="#wm#"/>
  <p:tag name="KSO_WM_TAG_VERSION" val="1.0"/>
  <p:tag name="KSO_WM_TEMPLATE_CATEGORY" val="custom"/>
  <p:tag name="KSO_WM_TEMPLATE_INDEX" val="20204542"/>
</p:tagLst>
</file>

<file path=ppt/tags/tag57.xml><?xml version="1.0" encoding="utf-8"?>
<p:tagLst xmlns:p="http://schemas.openxmlformats.org/presentationml/2006/main">
  <p:tag name="KSO_WM_UNIT_COLOR_SCHEME_SHAPE_ID" val="240"/>
  <p:tag name="KSO_WM_UNIT_COLOR_SCHEME_PARENT_PAGE" val="0_5"/>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5"/>
  <p:tag name="KSO_WM_UNIT_ID" val="custom20204542_25*l_i*1_5"/>
  <p:tag name="KSO_WM_TEMPLATE_CATEGORY" val="custom"/>
  <p:tag name="KSO_WM_TEMPLATE_INDEX" val="20204542"/>
  <p:tag name="KSO_WM_UNIT_LAYERLEVEL" val="1_1"/>
  <p:tag name="KSO_WM_TAG_VERSION" val="1.0"/>
  <p:tag name="KSO_WM_BEAUTIFY_FLAG" val="#wm#"/>
  <p:tag name="KSO_WM_UNIT_LINE_FORE_SCHEMECOLOR_INDEX_BRIGHTNESS" val="-0.05"/>
  <p:tag name="KSO_WM_UNIT_LINE_FORE_SCHEMECOLOR_INDEX" val="14"/>
  <p:tag name="KSO_WM_UNIT_LINE_FILL_TYPE" val="2"/>
  <p:tag name="KSO_WM_UNIT_USESOURCEFORMAT_APPLY" val="1"/>
</p:tagLst>
</file>

<file path=ppt/tags/tag58.xml><?xml version="1.0" encoding="utf-8"?>
<p:tagLst xmlns:p="http://schemas.openxmlformats.org/presentationml/2006/main">
  <p:tag name="KSO_WM_UNIT_COLOR_SCHEME_SHAPE_ID" val="102"/>
  <p:tag name="KSO_WM_UNIT_COLOR_SCHEME_PARENT_PAGE" val="0_5"/>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3"/>
  <p:tag name="KSO_WM_UNIT_ID" val="custom20204542_25*l_i*1_3"/>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59.xml><?xml version="1.0" encoding="utf-8"?>
<p:tagLst xmlns:p="http://schemas.openxmlformats.org/presentationml/2006/main">
  <p:tag name="KSO_WM_UNIT_COLOR_SCHEME_SHAPE_ID" val="103"/>
  <p:tag name="KSO_WM_UNIT_COLOR_SCHEME_PARENT_PAGE" val="0_5"/>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4"/>
  <p:tag name="KSO_WM_UNIT_ID" val="custom20204542_25*l_i*1_4"/>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42_3*i*1"/>
  <p:tag name="KSO_WM_TEMPLATE_CATEGORY" val="chip"/>
  <p:tag name="KSO_WM_TEMPLATE_INDEX" val="20204542"/>
  <p:tag name="KSO_WM_UNIT_LAYERLEVEL" val="1"/>
  <p:tag name="KSO_WM_TAG_VERSION" val="1.0"/>
  <p:tag name="KSO_WM_BEAUTIFY_FLAG" val="#wm#"/>
  <p:tag name="KSO_WM_CHIP_GROUPID" val="5f72ec2fe9a9ac260a3f6cdb"/>
  <p:tag name="KSO_WM_CHIP_XID" val="5f72ec2fe9a9ac260a3f6cde"/>
  <p:tag name="KSO_WM_UNIT_DEC_AREA_ID" val="a96ba20a305a42478114179795f3082a"/>
  <p:tag name="KSO_WM_UNIT_DECORATE_INFO" val=""/>
  <p:tag name="KSO_WM_UNIT_SM_LIMIT_TYPE" val=""/>
  <p:tag name="KSO_WM_CHIP_FILLAREA_FILL_RULE" val="{&quot;fill_align&quot;:&quot;cm&quot;,&quot;fill_effect&quot;:[],&quot;fill_mode&quot;:&quot;full&quot;,&quot;sacle_strategy&quot;:&quot;stretch&quot;}"/>
  <p:tag name="KSO_WM_ASSEMBLE_CHIP_INDEX" val="bec5e75a46404b7cb27f136fcc6cec06"/>
</p:tagLst>
</file>

<file path=ppt/tags/tag60.xml><?xml version="1.0" encoding="utf-8"?>
<p:tagLst xmlns:p="http://schemas.openxmlformats.org/presentationml/2006/main">
  <p:tag name="KSO_WM_UNIT_COLOR_SCHEME_SHAPE_ID" val="112"/>
  <p:tag name="KSO_WM_UNIT_COLOR_SCHEME_PARENT_PAGE" val="0_5"/>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1"/>
  <p:tag name="KSO_WM_UNIT_ID" val="custom20204542_25*l_i*1_1"/>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61.xml><?xml version="1.0" encoding="utf-8"?>
<p:tagLst xmlns:p="http://schemas.openxmlformats.org/presentationml/2006/main">
  <p:tag name="KSO_WM_UNIT_COLOR_SCHEME_SHAPE_ID" val="113"/>
  <p:tag name="KSO_WM_UNIT_COLOR_SCHEME_PARENT_PAGE" val="0_5"/>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2"/>
  <p:tag name="KSO_WM_UNIT_ID" val="custom20204542_25*l_i*1_2"/>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62.xml><?xml version="1.0" encoding="utf-8"?>
<p:tagLst xmlns:p="http://schemas.openxmlformats.org/presentationml/2006/main">
  <p:tag name="KSO_WM_UNIT_TEXT_PART_ID_V2" val="c-1-1"/>
  <p:tag name="KSO_WM_UNIT_COLOR_SCHEME_SHAPE_ID" val="118"/>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1_1"/>
  <p:tag name="KSO_WM_UNIT_ID" val="custom20204542_25*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TEXT_PART_ID_V2" val="d-1-1"/>
  <p:tag name="KSO_WM_UNIT_COLOR_SCHEME_SHAPE_ID" val="119"/>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1_1"/>
  <p:tag name="KSO_WM_UNIT_ID" val="custom20204542_25*l_h_f*1_1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COLOR_SCHEME_SHAPE_ID" val="116"/>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1_1"/>
  <p:tag name="KSO_WM_UNIT_ID" val="custom20204542_25*l_h_i*1_1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65.xml><?xml version="1.0" encoding="utf-8"?>
<p:tagLst xmlns:p="http://schemas.openxmlformats.org/presentationml/2006/main">
  <p:tag name="KSO_WM_UNIT_COLOR_SCHEME_SHAPE_ID" val="117"/>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1_3"/>
  <p:tag name="KSO_WM_UNIT_ID" val="custom20204542_25*l_h_i*1_1_3"/>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66.xml><?xml version="1.0" encoding="utf-8"?>
<p:tagLst xmlns:p="http://schemas.openxmlformats.org/presentationml/2006/main">
  <p:tag name="KSO_WM_UNIT_TEXT_PART_ID_V2" val="c-1-1"/>
  <p:tag name="KSO_WM_UNIT_COLOR_SCHEME_SHAPE_ID" val="124"/>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2_1"/>
  <p:tag name="KSO_WM_UNIT_ID" val="custom20204542_25*l_h_a*1_2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TEXT_PART_ID_V2" val="d-1-1"/>
  <p:tag name="KSO_WM_UNIT_COLOR_SCHEME_SHAPE_ID" val="125"/>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2_1"/>
  <p:tag name="KSO_WM_UNIT_ID" val="custom20204542_25*l_h_f*1_2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COLOR_SCHEME_SHAPE_ID" val="122"/>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2_1"/>
  <p:tag name="KSO_WM_UNIT_ID" val="custom20204542_25*l_h_i*1_2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69.xml><?xml version="1.0" encoding="utf-8"?>
<p:tagLst xmlns:p="http://schemas.openxmlformats.org/presentationml/2006/main">
  <p:tag name="KSO_WM_UNIT_COLOR_SCHEME_SHAPE_ID" val="123"/>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2_1"/>
  <p:tag name="KSO_WM_UNIT_ID" val="custom20204542_25*l_h_i*1_2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7.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42_1*a*1"/>
  <p:tag name="KSO_WM_TEMPLATE_CATEGORY" val="custom"/>
  <p:tag name="KSO_WM_TEMPLATE_INDEX" val="20204542"/>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5e27ac5485d49de8e28971720ddaafb"/>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15"/>
  <p:tag name="KSO_WM_UNIT_TEXT_FILL_FORE_SCHEMECOLOR_INDEX" val="13"/>
  <p:tag name="KSO_WM_UNIT_TEXT_FILL_TYPE" val="1"/>
  <p:tag name="KSO_WM_TEMPLATE_ASSEMBLE_XID" val="5f7323820ff15d9a40f7dbca"/>
  <p:tag name="KSO_WM_TEMPLATE_ASSEMBLE_GROUPID" val="5f72ec2fe9a9ac260a3f6cdb"/>
</p:tagLst>
</file>

<file path=ppt/tags/tag70.xml><?xml version="1.0" encoding="utf-8"?>
<p:tagLst xmlns:p="http://schemas.openxmlformats.org/presentationml/2006/main">
  <p:tag name="KSO_WM_UNIT_TEXT_PART_ID_V2" val="c-1-1"/>
  <p:tag name="KSO_WM_UNIT_COLOR_SCHEME_SHAPE_ID" val="130"/>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3_1"/>
  <p:tag name="KSO_WM_UNIT_ID" val="custom20204542_25*l_h_a*1_3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TEXT_PART_ID_V2" val="d-1-1"/>
  <p:tag name="KSO_WM_UNIT_COLOR_SCHEME_SHAPE_ID" val="131"/>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3_1"/>
  <p:tag name="KSO_WM_UNIT_ID" val="custom20204542_25*l_h_f*1_3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COLOR_SCHEME_SHAPE_ID" val="128"/>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3_1"/>
  <p:tag name="KSO_WM_UNIT_ID" val="custom20204542_25*l_h_i*1_3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73.xml><?xml version="1.0" encoding="utf-8"?>
<p:tagLst xmlns:p="http://schemas.openxmlformats.org/presentationml/2006/main">
  <p:tag name="KSO_WM_UNIT_COLOR_SCHEME_SHAPE_ID" val="129"/>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3_1"/>
  <p:tag name="KSO_WM_UNIT_ID" val="custom20204542_25*l_h_i*1_3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74.xml><?xml version="1.0" encoding="utf-8"?>
<p:tagLst xmlns:p="http://schemas.openxmlformats.org/presentationml/2006/main">
  <p:tag name="KSO_WM_UNIT_TEXT_PART_ID_V2" val="c-1-1"/>
  <p:tag name="KSO_WM_UNIT_COLOR_SCHEME_SHAPE_ID" val="184"/>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4_1"/>
  <p:tag name="KSO_WM_UNIT_ID" val="custom20204542_25*l_h_a*1_4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TEXT_PART_ID_V2" val="d-1-1"/>
  <p:tag name="KSO_WM_UNIT_COLOR_SCHEME_SHAPE_ID" val="185"/>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4_1"/>
  <p:tag name="KSO_WM_UNIT_ID" val="custom20204542_25*l_h_f*1_4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COLOR_SCHEME_SHAPE_ID" val="60"/>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4_1"/>
  <p:tag name="KSO_WM_UNIT_ID" val="custom20204542_25*l_h_i*1_4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77.xml><?xml version="1.0" encoding="utf-8"?>
<p:tagLst xmlns:p="http://schemas.openxmlformats.org/presentationml/2006/main">
  <p:tag name="KSO_WM_UNIT_COLOR_SCHEME_SHAPE_ID" val="153"/>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4_1"/>
  <p:tag name="KSO_WM_UNIT_ID" val="custom20204542_25*l_h_i*1_4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78.xml><?xml version="1.0" encoding="utf-8"?>
<p:tagLst xmlns:p="http://schemas.openxmlformats.org/presentationml/2006/main">
  <p:tag name="KSO_WM_UNIT_TEXT_PART_ID_V2" val="c-1-1"/>
  <p:tag name="KSO_WM_UNIT_COLOR_SCHEME_SHAPE_ID" val="194"/>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5_1"/>
  <p:tag name="KSO_WM_UNIT_ID" val="custom20204542_25*l_h_a*1_5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TEXT_PART_ID_V2" val="d-1-1"/>
  <p:tag name="KSO_WM_UNIT_COLOR_SCHEME_SHAPE_ID" val="195"/>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5_1"/>
  <p:tag name="KSO_WM_UNIT_ID" val="custom20204542_25*l_h_f*1_5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42_1*b*1"/>
  <p:tag name="KSO_WM_TEMPLATE_CATEGORY" val="custom"/>
  <p:tag name="KSO_WM_TEMPLATE_INDEX" val="20204542"/>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c3cf39d9d2e64219a54fdddf02054ab8"/>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b1867110be1d424fbb6e07746b5a4de6"/>
  <p:tag name="KSO_WM_UNIT_TEXT_FILL_FORE_SCHEMECOLOR_INDEX_BRIGHTNESS" val="0.35"/>
  <p:tag name="KSO_WM_UNIT_TEXT_FILL_FORE_SCHEMECOLOR_INDEX" val="13"/>
  <p:tag name="KSO_WM_UNIT_TEXT_FILL_TYPE" val="1"/>
  <p:tag name="KSO_WM_TEMPLATE_ASSEMBLE_XID" val="5f7323820ff15d9a40f7dbca"/>
  <p:tag name="KSO_WM_TEMPLATE_ASSEMBLE_GROUPID" val="5f72ec2fe9a9ac260a3f6cdb"/>
</p:tagLst>
</file>

<file path=ppt/tags/tag80.xml><?xml version="1.0" encoding="utf-8"?>
<p:tagLst xmlns:p="http://schemas.openxmlformats.org/presentationml/2006/main">
  <p:tag name="KSO_WM_UNIT_COLOR_SCHEME_SHAPE_ID" val="59"/>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5_1"/>
  <p:tag name="KSO_WM_UNIT_ID" val="custom20204542_25*l_h_i*1_5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81.xml><?xml version="1.0" encoding="utf-8"?>
<p:tagLst xmlns:p="http://schemas.openxmlformats.org/presentationml/2006/main">
  <p:tag name="KSO_WM_UNIT_COLOR_SCHEME_SHAPE_ID" val="154"/>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5_1"/>
  <p:tag name="KSO_WM_UNIT_ID" val="custom20204542_25*l_h_i*1_5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82.xml><?xml version="1.0" encoding="utf-8"?>
<p:tagLst xmlns:p="http://schemas.openxmlformats.org/presentationml/2006/main">
  <p:tag name="KSO_WM_UNIT_TEXT_PART_ID_V2" val="c-1-1"/>
  <p:tag name="KSO_WM_UNIT_COLOR_SCHEME_SHAPE_ID" val="204"/>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6_1"/>
  <p:tag name="KSO_WM_UNIT_ID" val="custom20204542_25*l_h_a*1_6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TEXT_PART_ID_V2" val="d-1-1"/>
  <p:tag name="KSO_WM_UNIT_COLOR_SCHEME_SHAPE_ID" val="205"/>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6_1"/>
  <p:tag name="KSO_WM_UNIT_ID" val="custom20204542_25*l_h_f*1_6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COLOR_SCHEME_SHAPE_ID" val="61"/>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6_1"/>
  <p:tag name="KSO_WM_UNIT_ID" val="custom20204542_25*l_h_i*1_6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85.xml><?xml version="1.0" encoding="utf-8"?>
<p:tagLst xmlns:p="http://schemas.openxmlformats.org/presentationml/2006/main">
  <p:tag name="KSO_WM_UNIT_COLOR_SCHEME_SHAPE_ID" val="155"/>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6_1"/>
  <p:tag name="KSO_WM_UNIT_ID" val="custom20204542_25*l_h_i*1_6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8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CAN_ADD_NAVIGATION" val="1"/>
  <p:tag name="KSO_WM_SLIDE_BACKGROUND" val="[&quot;general&quot;]"/>
  <p:tag name="KSO_WM_SLIDE_RATIO" val="1.777778"/>
  <p:tag name="KSO_WM_SLIDE_ID" val="custom20204542_25"/>
  <p:tag name="KSO_WM_TEMPLATE_SUBCATEGORY" val="0"/>
  <p:tag name="KSO_WM_TEMPLATE_MASTER_TYPE" val="0"/>
  <p:tag name="KSO_WM_TEMPLATE_COLOR_TYPE" val="1"/>
  <p:tag name="KSO_WM_SLIDE_TYPE" val="text"/>
  <p:tag name="KSO_WM_SLIDE_SUBTYPE" val="diag"/>
  <p:tag name="KSO_WM_SLIDE_ITEM_CNT" val="6"/>
  <p:tag name="KSO_WM_SLIDE_INDEX" val="25"/>
  <p:tag name="KSO_WM_SLIDE_SIZE" val="864.1*355.55"/>
  <p:tag name="KSO_WM_SLIDE_POSITION" val="47.95*101.7"/>
  <p:tag name="KSO_WM_TAG_VERSION" val="1.0"/>
  <p:tag name="KSO_WM_BEAUTIFY_FLAG" val="#wm#"/>
  <p:tag name="KSO_WM_TEMPLATE_CATEGORY" val="custom"/>
  <p:tag name="KSO_WM_TEMPLATE_INDEX" val="20204542"/>
  <p:tag name="KSO_WM_SLIDE_LAYOUT" val="l"/>
  <p:tag name="KSO_WM_SLIDE_LAYOUT_CNT" val="1"/>
  <p:tag name="KSO_WM_SLIDE_COLORSCHEME_VERSION" val="3.2"/>
  <p:tag name="KSO_WM_DIAGRAM_GROUP_CODE" val="l1-4"/>
  <p:tag name="KSO_WM_SLIDE_DIAGTYPE" val="l"/>
</p:tagLst>
</file>

<file path=ppt/tags/tag87.xml><?xml version="1.0" encoding="utf-8"?>
<p:tagLst xmlns:p="http://schemas.openxmlformats.org/presentationml/2006/main">
  <p:tag name="KSO_WM_UNIT_COLOR_SCHEME_SHAPE_ID" val="240"/>
  <p:tag name="KSO_WM_UNIT_COLOR_SCHEME_PARENT_PAGE" val="0_5"/>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5"/>
  <p:tag name="KSO_WM_UNIT_ID" val="custom20204542_25*l_i*1_5"/>
  <p:tag name="KSO_WM_TEMPLATE_CATEGORY" val="custom"/>
  <p:tag name="KSO_WM_TEMPLATE_INDEX" val="20204542"/>
  <p:tag name="KSO_WM_UNIT_LAYERLEVEL" val="1_1"/>
  <p:tag name="KSO_WM_TAG_VERSION" val="1.0"/>
  <p:tag name="KSO_WM_BEAUTIFY_FLAG" val="#wm#"/>
  <p:tag name="KSO_WM_UNIT_LINE_FORE_SCHEMECOLOR_INDEX_BRIGHTNESS" val="-0.05"/>
  <p:tag name="KSO_WM_UNIT_LINE_FORE_SCHEMECOLOR_INDEX" val="14"/>
  <p:tag name="KSO_WM_UNIT_LINE_FILL_TYPE" val="2"/>
  <p:tag name="KSO_WM_UNIT_USESOURCEFORMAT_APPLY" val="1"/>
</p:tagLst>
</file>

<file path=ppt/tags/tag88.xml><?xml version="1.0" encoding="utf-8"?>
<p:tagLst xmlns:p="http://schemas.openxmlformats.org/presentationml/2006/main">
  <p:tag name="KSO_WM_UNIT_COLOR_SCHEME_SHAPE_ID" val="102"/>
  <p:tag name="KSO_WM_UNIT_COLOR_SCHEME_PARENT_PAGE" val="0_5"/>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3"/>
  <p:tag name="KSO_WM_UNIT_ID" val="custom20204542_25*l_i*1_3"/>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89.xml><?xml version="1.0" encoding="utf-8"?>
<p:tagLst xmlns:p="http://schemas.openxmlformats.org/presentationml/2006/main">
  <p:tag name="KSO_WM_UNIT_COLOR_SCHEME_SHAPE_ID" val="103"/>
  <p:tag name="KSO_WM_UNIT_COLOR_SCHEME_PARENT_PAGE" val="0_5"/>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4"/>
  <p:tag name="KSO_WM_UNIT_ID" val="custom20204542_25*l_i*1_4"/>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42_2*i*1"/>
  <p:tag name="KSO_WM_TEMPLATE_CATEGORY" val="chip"/>
  <p:tag name="KSO_WM_TEMPLATE_INDEX" val="20204542"/>
  <p:tag name="KSO_WM_UNIT_LAYERLEVEL" val="1"/>
  <p:tag name="KSO_WM_TAG_VERSION" val="1.0"/>
  <p:tag name="KSO_WM_BEAUTIFY_FLAG" val="#wm#"/>
  <p:tag name="KSO_WM_CHIP_GROUPID" val="5f72ec2fe9a9ac260a3f6cdb"/>
  <p:tag name="KSO_WM_CHIP_XID" val="5f72ec2fe9a9ac260a3f6cdd"/>
  <p:tag name="KSO_WM_UNIT_DEC_AREA_ID" val="3c02700582e74b94b3504e327e88c708"/>
  <p:tag name="KSO_WM_UNIT_DECORATE_INFO" val=""/>
  <p:tag name="KSO_WM_UNIT_SM_LIMIT_TYPE" val=""/>
  <p:tag name="KSO_WM_CHIP_FILLAREA_FILL_RULE" val="{&quot;fill_align&quot;:&quot;rm&quot;,&quot;fill_effect&quot;:[],&quot;fill_mode&quot;:&quot;adaptive&quot;,&quot;sacle_strategy&quot;:&quot;stretch&quot;}"/>
  <p:tag name="KSO_WM_ASSEMBLE_CHIP_INDEX" val="8a4839174f974bad8b0047032c750910"/>
</p:tagLst>
</file>

<file path=ppt/tags/tag90.xml><?xml version="1.0" encoding="utf-8"?>
<p:tagLst xmlns:p="http://schemas.openxmlformats.org/presentationml/2006/main">
  <p:tag name="KSO_WM_UNIT_COLOR_SCHEME_SHAPE_ID" val="112"/>
  <p:tag name="KSO_WM_UNIT_COLOR_SCHEME_PARENT_PAGE" val="0_5"/>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1"/>
  <p:tag name="KSO_WM_UNIT_ID" val="custom20204542_25*l_i*1_1"/>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91.xml><?xml version="1.0" encoding="utf-8"?>
<p:tagLst xmlns:p="http://schemas.openxmlformats.org/presentationml/2006/main">
  <p:tag name="KSO_WM_UNIT_COLOR_SCHEME_SHAPE_ID" val="113"/>
  <p:tag name="KSO_WM_UNIT_COLOR_SCHEME_PARENT_PAGE" val="0_5"/>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i"/>
  <p:tag name="KSO_WM_UNIT_INDEX" val="1_2"/>
  <p:tag name="KSO_WM_UNIT_ID" val="custom20204542_25*l_i*1_2"/>
  <p:tag name="KSO_WM_TEMPLATE_CATEGORY" val="custom"/>
  <p:tag name="KSO_WM_TEMPLATE_INDEX" val="20204542"/>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92.xml><?xml version="1.0" encoding="utf-8"?>
<p:tagLst xmlns:p="http://schemas.openxmlformats.org/presentationml/2006/main">
  <p:tag name="KSO_WM_UNIT_TEXT_PART_ID_V2" val="c-1-1"/>
  <p:tag name="KSO_WM_UNIT_COLOR_SCHEME_SHAPE_ID" val="118"/>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1_1"/>
  <p:tag name="KSO_WM_UNIT_ID" val="custom20204542_25*l_h_a*1_1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TEXT_PART_ID_V2" val="d-1-1"/>
  <p:tag name="KSO_WM_UNIT_COLOR_SCHEME_SHAPE_ID" val="119"/>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1_1"/>
  <p:tag name="KSO_WM_UNIT_ID" val="custom20204542_25*l_h_f*1_1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COLOR_SCHEME_SHAPE_ID" val="116"/>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1_1"/>
  <p:tag name="KSO_WM_UNIT_ID" val="custom20204542_25*l_h_i*1_1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95.xml><?xml version="1.0" encoding="utf-8"?>
<p:tagLst xmlns:p="http://schemas.openxmlformats.org/presentationml/2006/main">
  <p:tag name="KSO_WM_UNIT_COLOR_SCHEME_SHAPE_ID" val="117"/>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1_3"/>
  <p:tag name="KSO_WM_UNIT_ID" val="custom20204542_25*l_h_i*1_1_3"/>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ags/tag96.xml><?xml version="1.0" encoding="utf-8"?>
<p:tagLst xmlns:p="http://schemas.openxmlformats.org/presentationml/2006/main">
  <p:tag name="KSO_WM_UNIT_TEXT_PART_ID_V2" val="c-1-1"/>
  <p:tag name="KSO_WM_UNIT_COLOR_SCHEME_SHAPE_ID" val="124"/>
  <p:tag name="KSO_WM_UNIT_COLOR_SCHEME_PARENT_PAGE" val="0_5"/>
  <p:tag name="KSO_WM_UNIT_DIAGRAM_MODELTYPE" val="stripeEnum"/>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4"/>
  <p:tag name="KSO_WM_UNIT_TYPE" val="l_h_a"/>
  <p:tag name="KSO_WM_UNIT_INDEX" val="1_2_1"/>
  <p:tag name="KSO_WM_UNIT_ID" val="custom20204542_25*l_h_a*1_2_1"/>
  <p:tag name="KSO_WM_TEMPLATE_CATEGORY" val="custom"/>
  <p:tag name="KSO_WM_TEMPLATE_INDEX" val="20204542"/>
  <p:tag name="KSO_WM_UNIT_LAYERLEVEL" val="1_1_1"/>
  <p:tag name="KSO_WM_TAG_VERSION" val="1.0"/>
  <p:tag name="KSO_WM_BEAUTIFY_FLAG" val="#wm#"/>
  <p:tag name="KSO_WM_UNIT_PRESET_TEXT" val="单击添加小标题"/>
  <p:tag name="KSO_WM_UNIT_TEXT_FILL_FORE_SCHEMECOLOR_INDEX_BRIGHTNESS" val="0.25"/>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TEXT_PART_ID_V2" val="d-1-1"/>
  <p:tag name="KSO_WM_UNIT_COLOR_SCHEME_SHAPE_ID" val="125"/>
  <p:tag name="KSO_WM_UNIT_COLOR_SCHEME_PARENT_PAGE" val="0_5"/>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4"/>
  <p:tag name="KSO_WM_UNIT_TYPE" val="l_h_f"/>
  <p:tag name="KSO_WM_UNIT_INDEX" val="1_2_1"/>
  <p:tag name="KSO_WM_UNIT_ID" val="custom20204542_25*l_h_f*1_2_1"/>
  <p:tag name="KSO_WM_TEMPLATE_CATEGORY" val="custom"/>
  <p:tag name="KSO_WM_TEMPLATE_INDEX" val="20204542"/>
  <p:tag name="KSO_WM_UNIT_LAYERLEVEL" val="1_1_1"/>
  <p:tag name="KSO_WM_TAG_VERSION" val="1.0"/>
  <p:tag name="KSO_WM_BEAUTIFY_FLAG" val="#wm#"/>
  <p:tag name="KSO_WM_UNIT_PRESET_TEXT" val="点击此处添加正文，文字是您思想的提炼。"/>
  <p:tag name="KSO_WM_UNIT_TEXT_FILL_FORE_SCHEMECOLOR_INDEX_BRIGHTNESS" val="0.5"/>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COLOR_SCHEME_SHAPE_ID" val="122"/>
  <p:tag name="KSO_WM_UNIT_COLOR_SCHEME_PARENT_PAGE" val="0_5"/>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TYPE" val="l_h_i"/>
  <p:tag name="KSO_WM_UNIT_INDEX" val="1_2_1"/>
  <p:tag name="KSO_WM_UNIT_ID" val="custom20204542_25*l_h_i*1_2_1"/>
  <p:tag name="KSO_WM_TEMPLATE_CATEGORY" val="custom"/>
  <p:tag name="KSO_WM_TEMPLATE_INDEX" val="2020454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VALUE" val="4"/>
  <p:tag name="KSO_WM_UNIT_USESOURCEFORMAT_APPLY" val="1"/>
</p:tagLst>
</file>

<file path=ppt/tags/tag99.xml><?xml version="1.0" encoding="utf-8"?>
<p:tagLst xmlns:p="http://schemas.openxmlformats.org/presentationml/2006/main">
  <p:tag name="KSO_WM_UNIT_COLOR_SCHEME_SHAPE_ID" val="123"/>
  <p:tag name="KSO_WM_UNIT_COLOR_SCHEME_PARENT_PAGE" val="0_5"/>
  <p:tag name="KSO_WM_UNIT_DIAGRAM_MODELTYPE" val="stripeEnum"/>
  <p:tag name="KSO_WM_UNIT_HIGHLIGHT" val="0"/>
  <p:tag name="KSO_WM_UNIT_COMPATIBLE" val="0"/>
  <p:tag name="KSO_WM_UNIT_DIAGRAM_ISNUMVISUAL" val="0"/>
  <p:tag name="KSO_WM_UNIT_DIAGRAM_ISREFERUNIT" val="0"/>
  <p:tag name="KSO_WM_DIAGRAM_GROUP_CODE" val="l1-4"/>
  <p:tag name="KSO_WM_UNIT_SUBTYPE" val="d"/>
  <p:tag name="KSO_WM_UNIT_TYPE" val="l_h_i"/>
  <p:tag name="KSO_WM_UNIT_INDEX" val="1_2_1"/>
  <p:tag name="KSO_WM_UNIT_ID" val="custom20204542_25*l_h_i*1_2_1"/>
  <p:tag name="KSO_WM_TEMPLATE_CATEGORY" val="custom"/>
  <p:tag name="KSO_WM_TEMPLATE_INDEX" val="20204542"/>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VALUE" val="1"/>
  <p:tag name="KSO_WM_UNIT_USESOURCEFORMAT_APPLY" val="1"/>
</p:tagLst>
</file>

<file path=ppt/theme/theme1.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角度">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bwMode="auto">
        <a:solidFill>
          <a:schemeClr val="accent3"/>
        </a:solidFill>
        <a:ln>
          <a:noFill/>
        </a:ln>
      </a:spPr>
      <a:bodyPr wrap="square">
        <a:spAutoFit/>
      </a:bodyPr>
      <a:lstStyle>
        <a:defPPr algn="ctr" eaLnBrk="1" hangingPunct="1">
          <a:lnSpc>
            <a:spcPct val="80000"/>
          </a:lnSpc>
          <a:spcBef>
            <a:spcPct val="50000"/>
          </a:spcBef>
          <a:buFont typeface="Arial" panose="020B0604020202020204" pitchFamily="34" charset="0"/>
          <a:buNone/>
          <a:defRPr dirty="0" smtClean="0">
            <a:solidFill>
              <a:srgbClr val="005595"/>
            </a:solidFill>
            <a:latin typeface="微软雅黑" panose="020B0503020204020204" pitchFamily="34" charset="-122"/>
            <a:ea typeface="微软雅黑" panose="020B0503020204020204" pitchFamily="34" charset="-122"/>
            <a:cs typeface="Arial" panose="020B0604020202020204" pitchFamily="34" charset="0"/>
          </a:defRPr>
        </a:defPPr>
      </a:lstStyle>
    </a:tx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Adjacency">
      <a:dk1>
        <a:srgbClr val="000000"/>
      </a:dk1>
      <a:lt1>
        <a:srgbClr val="FFFFFF"/>
      </a:lt1>
      <a:dk2>
        <a:srgbClr val="EDF1F2"/>
      </a:dk2>
      <a:lt2>
        <a:srgbClr val="FFFEFE"/>
      </a:lt2>
      <a:accent1>
        <a:srgbClr val="7AB1C3"/>
      </a:accent1>
      <a:accent2>
        <a:srgbClr val="7CA6CB"/>
      </a:accent2>
      <a:accent3>
        <a:srgbClr val="899ACB"/>
      </a:accent3>
      <a:accent4>
        <a:srgbClr val="9D8EBF"/>
      </a:accent4>
      <a:accent5>
        <a:srgbClr val="B382A9"/>
      </a:accent5>
      <a:accent6>
        <a:srgbClr val="C2798C"/>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5114</Words>
  <Application>WPS 演示</Application>
  <PresentationFormat>宽屏</PresentationFormat>
  <Paragraphs>417</Paragraphs>
  <Slides>51</Slides>
  <Notes>20</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11</vt:i4>
      </vt:variant>
      <vt:variant>
        <vt:lpstr>幻灯片标题</vt:lpstr>
      </vt:variant>
      <vt:variant>
        <vt:i4>51</vt:i4>
      </vt:variant>
    </vt:vector>
  </HeadingPairs>
  <TitlesOfParts>
    <vt:vector size="76" baseType="lpstr">
      <vt:lpstr>Arial</vt:lpstr>
      <vt:lpstr>宋体</vt:lpstr>
      <vt:lpstr>Wingdings</vt:lpstr>
      <vt:lpstr>微软雅黑</vt:lpstr>
      <vt:lpstr>Franklin Gothic Book</vt:lpstr>
      <vt:lpstr>汉仪旗黑-85S</vt:lpstr>
      <vt:lpstr>Arial Narrow</vt:lpstr>
      <vt:lpstr>Times New Roman</vt:lpstr>
      <vt:lpstr>Arial Unicode MS</vt:lpstr>
      <vt:lpstr>Franklin Gothic Medium</vt:lpstr>
      <vt:lpstr>隶书</vt:lpstr>
      <vt:lpstr>Segoe UI</vt:lpstr>
      <vt:lpstr>1_Pixel</vt:lpstr>
      <vt:lpstr>1_Office 主题​​</vt:lpstr>
      <vt:lpstr>Visio.Drawing.15</vt:lpstr>
      <vt:lpstr>Visio.Drawing.15</vt:lpstr>
      <vt:lpstr>Visio.Drawing.15</vt:lpstr>
      <vt:lpstr>Visio.Drawing.15</vt:lpstr>
      <vt:lpstr>Visio.Drawing.15</vt:lpstr>
      <vt:lpstr>Visio.Drawing.15</vt:lpstr>
      <vt:lpstr>Visio.Drawing.15</vt:lpstr>
      <vt:lpstr>Visio.Drawing.15</vt:lpstr>
      <vt:lpstr>Visio.Drawing.15</vt:lpstr>
      <vt:lpstr>Visio.Drawing.15</vt:lpstr>
      <vt:lpstr>Visio.Drawing.15</vt:lpstr>
      <vt:lpstr>PowerPoint 演示文稿</vt:lpstr>
      <vt:lpstr>PowerPoint 演示文稿</vt:lpstr>
      <vt:lpstr>PowerPoint 演示文稿</vt:lpstr>
      <vt:lpstr>整体业务对接</vt:lpstr>
      <vt:lpstr>PowerPoint 演示文稿</vt:lpstr>
      <vt:lpstr>PowerPoint 演示文稿</vt:lpstr>
      <vt:lpstr>PowerPoint 演示文稿</vt:lpstr>
      <vt:lpstr>正常计划备案</vt:lpstr>
      <vt:lpstr>PowerPoint 演示文稿</vt:lpstr>
      <vt:lpstr>PowerPoint 演示文稿</vt:lpstr>
      <vt:lpstr>PowerPoint 演示文稿</vt:lpstr>
      <vt:lpstr>PowerPoint 演示文稿</vt:lpstr>
      <vt:lpstr>PowerPoint 演示文稿</vt:lpstr>
      <vt:lpstr>PowerPoint 演示文稿</vt:lpstr>
      <vt:lpstr>合同备案</vt:lpstr>
      <vt:lpstr>PowerPoint 演示文稿</vt:lpstr>
      <vt:lpstr>PowerPoint 演示文稿</vt:lpstr>
      <vt:lpstr>PowerPoint 演示文稿</vt:lpstr>
      <vt:lpstr>PowerPoint 演示文稿</vt:lpstr>
      <vt:lpstr>PowerPoint 演示文稿</vt:lpstr>
      <vt:lpstr>合同支付申请</vt:lpstr>
      <vt:lpstr>PowerPoint 演示文稿</vt:lpstr>
      <vt:lpstr>PowerPoint 演示文稿</vt:lpstr>
      <vt:lpstr>PowerPoint 演示文稿</vt:lpstr>
      <vt:lpstr>PowerPoint 演示文稿</vt:lpstr>
      <vt:lpstr>PowerPoint 演示文稿</vt:lpstr>
      <vt:lpstr>指标追减</vt:lpstr>
      <vt:lpstr>PowerPoint 演示文稿</vt:lpstr>
      <vt:lpstr>PowerPoint 演示文稿</vt:lpstr>
      <vt:lpstr>PowerPoint 演示文稿</vt:lpstr>
      <vt:lpstr>特殊计划备案</vt:lpstr>
      <vt:lpstr>PowerPoint 演示文稿</vt:lpstr>
      <vt:lpstr>PowerPoint 演示文稿</vt:lpstr>
      <vt:lpstr>跨年支付申请</vt:lpstr>
      <vt:lpstr>PowerPoint 演示文稿</vt:lpstr>
      <vt:lpstr>PowerPoint 演示文稿</vt:lpstr>
      <vt:lpstr>网上商城项目</vt:lpstr>
      <vt:lpstr>PowerPoint 演示文稿</vt:lpstr>
      <vt:lpstr>历史数据</vt:lpstr>
      <vt:lpstr>PowerPoint 演示文稿</vt:lpstr>
      <vt:lpstr>PowerPoint 演示文稿</vt:lpstr>
      <vt:lpstr>异常信息处理</vt:lpstr>
      <vt:lpstr>PowerPoint 演示文稿</vt:lpstr>
      <vt:lpstr>PowerPoint 演示文稿</vt:lpstr>
      <vt:lpstr>PowerPoint 演示文稿</vt:lpstr>
      <vt:lpstr>PowerPoint 演示文稿</vt:lpstr>
      <vt:lpstr>基础信息维护</vt:lpstr>
      <vt:lpstr>PowerPoint 演示文稿</vt:lpstr>
      <vt:lpstr>PowerPoint 演示文稿</vt:lpstr>
      <vt:lpstr>PowerPoint 演示文稿</vt:lpstr>
      <vt:lpstr>PowerPoint 演示文稿</vt:lpstr>
    </vt:vector>
  </TitlesOfParts>
  <Company>IBM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IBM Xperanto Demo</dc:title>
  <dc:creator>Holly Hayes</dc:creator>
  <cp:lastModifiedBy>★★向阳花★★</cp:lastModifiedBy>
  <cp:revision>4292</cp:revision>
  <dcterms:created xsi:type="dcterms:W3CDTF">2002-02-22T16:52:00Z</dcterms:created>
  <dcterms:modified xsi:type="dcterms:W3CDTF">2022-01-17T06:38:09Z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44215DA1AB9F496AB77F97D70CADF4BF</vt:lpwstr>
  </property>
</Properties>
</file>